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ajdhani"/>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0314FC-F65D-480D-91EC-B090D5A82659}">
  <a:tblStyle styleId="{280314FC-F65D-480D-91EC-B090D5A826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0" Type="http://schemas.openxmlformats.org/officeDocument/2006/relationships/font" Target="fonts/Rajdhani-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font" Target="fonts/Rajdhani-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10eca7bb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10eca7bb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23ebdd2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23ebdd2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359d83d6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3359d83d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1f7013061a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1f7013061a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11eff1f50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11eff1f50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11eff1f50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11eff1f50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11eff1f50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1eff1f50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11eff1f50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11eff1f50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11eff1f50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11eff1f50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11eff1f50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11eff1f50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11eff1f50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11eff1f50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54fe405f0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54fe405f0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11eff1f50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311eff1f50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359d83d66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359d83d66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11eff1f50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11eff1f50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11eff1f50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11eff1f50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11eff1f50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11eff1f50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11eff1f50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11eff1f50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11eff1f50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11eff1f50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11eff1f50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11eff1f50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11eff1f50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311eff1f50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11eff1f50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11eff1f50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f9286af5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f9286af5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311eff1f50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311eff1f50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359d83d66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359d83d66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11eff1f50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11eff1f50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11eff1f50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11eff1f50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11eff1f50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11eff1f50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11eff1f50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311eff1f50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311eff1f50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311eff1f50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11eff1f50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11eff1f50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11eff1f50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11eff1f50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311eff1f50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311eff1f50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54fe405f0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54fe405f0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11eff1f50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311eff1f50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359d83d66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3359d83d66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11eff1f50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11eff1f50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11eff1f50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311eff1f50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11eff1f50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11eff1f50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11eff1f50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11eff1f50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11eff1f50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311eff1f50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11eff1f50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11eff1f50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11eff1f50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311eff1f50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11eff1f5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11eff1f5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f9286af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f9286af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11eff1f50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311eff1f50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359d83d6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3359d83d6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11eff1f50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11eff1f50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311eff1f50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311eff1f50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11eff1f50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11eff1f50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11eff1f50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11eff1f50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11eff1f5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311eff1f50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311eff1f50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311eff1f50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11eff1f50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11eff1f50a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11eff1f50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11eff1f50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1164408a69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1164408a69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311eff1f50a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311eff1f50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359d83d66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359d83d6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11eff1f50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11eff1f50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54fe405f0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54fe405f0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54fe405f0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54fe405f0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54fe405f0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54fe405f0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jpg"/><Relationship Id="rId3"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jp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jp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eecs.oregonstate.edu/sites/eecs.oregonstate.edu/files/eecs_graduate_handbook_2022-2023.pdf"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 Id="rId3"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jp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2175925"/>
            <a:ext cx="9144000" cy="3017524"/>
          </a:xfrm>
          <a:prstGeom prst="rect">
            <a:avLst/>
          </a:prstGeom>
          <a:noFill/>
          <a:ln>
            <a:noFill/>
          </a:ln>
        </p:spPr>
      </p:pic>
      <p:sp>
        <p:nvSpPr>
          <p:cNvPr id="10" name="Google Shape;10;p2"/>
          <p:cNvSpPr txBox="1"/>
          <p:nvPr>
            <p:ph type="ctrTitle"/>
          </p:nvPr>
        </p:nvSpPr>
        <p:spPr>
          <a:xfrm>
            <a:off x="311708" y="603226"/>
            <a:ext cx="8520600" cy="117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1779526"/>
            <a:ext cx="8520600" cy="585300"/>
          </a:xfrm>
          <a:prstGeom prst="rect">
            <a:avLst/>
          </a:prstGeom>
        </p:spPr>
        <p:txBody>
          <a:bodyPr anchorCtr="0" anchor="t" bIns="274300"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76200" y="76200"/>
            <a:ext cx="1828803" cy="585216"/>
          </a:xfrm>
          <a:prstGeom prst="rect">
            <a:avLst/>
          </a:prstGeom>
          <a:noFill/>
          <a:ln>
            <a:noFill/>
          </a:ln>
        </p:spPr>
      </p:pic>
      <p:sp>
        <p:nvSpPr>
          <p:cNvPr id="13" name="Google Shape;13;p2"/>
          <p:cNvSpPr txBox="1"/>
          <p:nvPr/>
        </p:nvSpPr>
        <p:spPr>
          <a:xfrm>
            <a:off x="6973700" y="76200"/>
            <a:ext cx="2094000" cy="648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a:solidFill>
                  <a:srgbClr val="595959"/>
                </a:solidFill>
                <a:latin typeface="Source Sans Pro"/>
                <a:ea typeface="Source Sans Pro"/>
                <a:cs typeface="Source Sans Pro"/>
                <a:sym typeface="Source Sans Pro"/>
              </a:rPr>
              <a:t>Computer Science</a:t>
            </a:r>
            <a:br>
              <a:rPr b="1" lang="en">
                <a:latin typeface="Source Sans Pro"/>
                <a:ea typeface="Source Sans Pro"/>
                <a:cs typeface="Source Sans Pro"/>
                <a:sym typeface="Source Sans Pro"/>
              </a:rPr>
            </a:br>
            <a:r>
              <a:rPr b="1" lang="en">
                <a:solidFill>
                  <a:srgbClr val="D73F09"/>
                </a:solidFill>
                <a:latin typeface="Source Sans Pro"/>
                <a:ea typeface="Source Sans Pro"/>
                <a:cs typeface="Source Sans Pro"/>
                <a:sym typeface="Source Sans Pro"/>
              </a:rPr>
              <a:t>College of Engineering </a:t>
            </a:r>
            <a:endParaRPr b="1" sz="1500">
              <a:solidFill>
                <a:srgbClr val="595959"/>
              </a:solidFill>
              <a:latin typeface="Source Sans Pro"/>
              <a:ea typeface="Source Sans Pro"/>
              <a:cs typeface="Source Sans Pro"/>
              <a:sym typeface="Source Sans Pro"/>
            </a:endParaRPr>
          </a:p>
        </p:txBody>
      </p:sp>
      <p:cxnSp>
        <p:nvCxnSpPr>
          <p:cNvPr id="14" name="Google Shape;14;p2"/>
          <p:cNvCxnSpPr/>
          <p:nvPr/>
        </p:nvCxnSpPr>
        <p:spPr>
          <a:xfrm>
            <a:off x="7591675" y="407958"/>
            <a:ext cx="13767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three students">
  <p:cSld name="CUSTOM_1_3_2">
    <p:spTree>
      <p:nvGrpSpPr>
        <p:cNvPr id="144" name="Shape 144"/>
        <p:cNvGrpSpPr/>
        <p:nvPr/>
      </p:nvGrpSpPr>
      <p:grpSpPr>
        <a:xfrm>
          <a:off x="0" y="0"/>
          <a:ext cx="0" cy="0"/>
          <a:chOff x="0" y="0"/>
          <a:chExt cx="0" cy="0"/>
        </a:xfrm>
      </p:grpSpPr>
      <p:sp>
        <p:nvSpPr>
          <p:cNvPr id="145" name="Google Shape;145;p11"/>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46" name="Google Shape;146;p11"/>
          <p:cNvSpPr txBox="1"/>
          <p:nvPr>
            <p:ph idx="2" type="body"/>
          </p:nvPr>
        </p:nvSpPr>
        <p:spPr>
          <a:xfrm>
            <a:off x="311950" y="137145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47" name="Google Shape;147;p11"/>
          <p:cNvGrpSpPr/>
          <p:nvPr/>
        </p:nvGrpSpPr>
        <p:grpSpPr>
          <a:xfrm>
            <a:off x="310894" y="212402"/>
            <a:ext cx="6701906" cy="590100"/>
            <a:chOff x="310894" y="212402"/>
            <a:chExt cx="6701906" cy="590100"/>
          </a:xfrm>
        </p:grpSpPr>
        <p:sp>
          <p:nvSpPr>
            <p:cNvPr id="148" name="Google Shape;148;p1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49" name="Google Shape;149;p1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50" name="Google Shape;150;p11"/>
          <p:cNvSpPr txBox="1"/>
          <p:nvPr/>
        </p:nvSpPr>
        <p:spPr>
          <a:xfrm>
            <a:off x="310900" y="79545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51" name="Google Shape;151;p11"/>
          <p:cNvSpPr txBox="1"/>
          <p:nvPr>
            <p:ph idx="3" type="body"/>
          </p:nvPr>
        </p:nvSpPr>
        <p:spPr>
          <a:xfrm>
            <a:off x="1324600" y="79545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52" name="Google Shape;152;p11"/>
          <p:cNvGrpSpPr/>
          <p:nvPr/>
        </p:nvGrpSpPr>
        <p:grpSpPr>
          <a:xfrm>
            <a:off x="413014" y="368130"/>
            <a:ext cx="386876" cy="278641"/>
            <a:chOff x="7155314" y="3502243"/>
            <a:chExt cx="386876" cy="278641"/>
          </a:xfrm>
        </p:grpSpPr>
        <p:sp>
          <p:nvSpPr>
            <p:cNvPr id="153" name="Google Shape;153;p11"/>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idx="4" type="body"/>
          </p:nvPr>
        </p:nvSpPr>
        <p:spPr>
          <a:xfrm>
            <a:off x="3352450" y="137850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60" name="Google Shape;160;p11"/>
          <p:cNvSpPr txBox="1"/>
          <p:nvPr/>
        </p:nvSpPr>
        <p:spPr>
          <a:xfrm>
            <a:off x="3351400" y="80250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61" name="Google Shape;161;p11"/>
          <p:cNvSpPr txBox="1"/>
          <p:nvPr>
            <p:ph idx="5" type="body"/>
          </p:nvPr>
        </p:nvSpPr>
        <p:spPr>
          <a:xfrm>
            <a:off x="4365100" y="80250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62" name="Google Shape;162;p11"/>
          <p:cNvSpPr txBox="1"/>
          <p:nvPr>
            <p:ph idx="6" type="body"/>
          </p:nvPr>
        </p:nvSpPr>
        <p:spPr>
          <a:xfrm>
            <a:off x="6289851" y="1378500"/>
            <a:ext cx="27432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63" name="Google Shape;163;p11"/>
          <p:cNvSpPr txBox="1"/>
          <p:nvPr/>
        </p:nvSpPr>
        <p:spPr>
          <a:xfrm>
            <a:off x="6288801" y="802500"/>
            <a:ext cx="10137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ITEMS</a:t>
            </a:r>
            <a:endParaRPr b="1" sz="2400">
              <a:solidFill>
                <a:srgbClr val="666666"/>
              </a:solidFill>
              <a:latin typeface="Rajdhani"/>
              <a:ea typeface="Rajdhani"/>
              <a:cs typeface="Rajdhani"/>
              <a:sym typeface="Rajdhani"/>
            </a:endParaRPr>
          </a:p>
        </p:txBody>
      </p:sp>
      <p:sp>
        <p:nvSpPr>
          <p:cNvPr id="164" name="Google Shape;164;p11"/>
          <p:cNvSpPr txBox="1"/>
          <p:nvPr>
            <p:ph idx="7" type="body"/>
          </p:nvPr>
        </p:nvSpPr>
        <p:spPr>
          <a:xfrm>
            <a:off x="7302501" y="802500"/>
            <a:ext cx="17307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
  <p:cSld name="CUSTOM_25_1_1_1_1_1_1_1_1_1_1_1_1_2">
    <p:spTree>
      <p:nvGrpSpPr>
        <p:cNvPr id="1182" name="Shape 1182"/>
        <p:cNvGrpSpPr/>
        <p:nvPr/>
      </p:nvGrpSpPr>
      <p:grpSpPr>
        <a:xfrm>
          <a:off x="0" y="0"/>
          <a:ext cx="0" cy="0"/>
          <a:chOff x="0" y="0"/>
          <a:chExt cx="0" cy="0"/>
        </a:xfrm>
      </p:grpSpPr>
      <p:pic>
        <p:nvPicPr>
          <p:cNvPr id="1183" name="Google Shape;1183;p101"/>
          <p:cNvPicPr preferRelativeResize="0"/>
          <p:nvPr/>
        </p:nvPicPr>
        <p:blipFill rotWithShape="1">
          <a:blip r:embed="rId2">
            <a:alphaModFix/>
          </a:blip>
          <a:srcRect b="8505" l="0" r="0" t="16492"/>
          <a:stretch/>
        </p:blipFill>
        <p:spPr>
          <a:xfrm>
            <a:off x="25" y="571500"/>
            <a:ext cx="9144003" cy="4571999"/>
          </a:xfrm>
          <a:prstGeom prst="rect">
            <a:avLst/>
          </a:prstGeom>
          <a:noFill/>
          <a:ln>
            <a:noFill/>
          </a:ln>
        </p:spPr>
      </p:pic>
      <p:sp>
        <p:nvSpPr>
          <p:cNvPr id="1184" name="Google Shape;1184;p10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85" name="Google Shape;1185;p10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2">
  <p:cSld name="CUSTOM_25_1_1_1_1_1_1_1_1_1_1_1_1_2_2">
    <p:spTree>
      <p:nvGrpSpPr>
        <p:cNvPr id="1186" name="Shape 1186"/>
        <p:cNvGrpSpPr/>
        <p:nvPr/>
      </p:nvGrpSpPr>
      <p:grpSpPr>
        <a:xfrm>
          <a:off x="0" y="0"/>
          <a:ext cx="0" cy="0"/>
          <a:chOff x="0" y="0"/>
          <a:chExt cx="0" cy="0"/>
        </a:xfrm>
      </p:grpSpPr>
      <p:pic>
        <p:nvPicPr>
          <p:cNvPr id="1187" name="Google Shape;1187;p102"/>
          <p:cNvPicPr preferRelativeResize="0"/>
          <p:nvPr/>
        </p:nvPicPr>
        <p:blipFill rotWithShape="1">
          <a:blip r:embed="rId2">
            <a:alphaModFix/>
          </a:blip>
          <a:srcRect b="18650" l="0" r="0" t="24350"/>
          <a:stretch/>
        </p:blipFill>
        <p:spPr>
          <a:xfrm>
            <a:off x="0" y="1668775"/>
            <a:ext cx="9144003" cy="3474720"/>
          </a:xfrm>
          <a:prstGeom prst="rect">
            <a:avLst/>
          </a:prstGeom>
          <a:noFill/>
          <a:ln>
            <a:noFill/>
          </a:ln>
        </p:spPr>
      </p:pic>
      <p:sp>
        <p:nvSpPr>
          <p:cNvPr id="1188" name="Google Shape;1188;p10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89" name="Google Shape;1189;p10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90" name="Google Shape;1190;p102"/>
          <p:cNvPicPr preferRelativeResize="0"/>
          <p:nvPr/>
        </p:nvPicPr>
        <p:blipFill>
          <a:blip r:embed="rId3">
            <a:alphaModFix amt="50000"/>
          </a:blip>
          <a:stretch>
            <a:fillRect/>
          </a:stretch>
        </p:blipFill>
        <p:spPr>
          <a:xfrm>
            <a:off x="4843258" y="3462484"/>
            <a:ext cx="914401" cy="292608"/>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4">
  <p:cSld name="CUSTOM_25_1_1_1_1_1_1_1_1_1_1_1_1_2_2_1">
    <p:spTree>
      <p:nvGrpSpPr>
        <p:cNvPr id="1191" name="Shape 1191"/>
        <p:cNvGrpSpPr/>
        <p:nvPr/>
      </p:nvGrpSpPr>
      <p:grpSpPr>
        <a:xfrm>
          <a:off x="0" y="0"/>
          <a:ext cx="0" cy="0"/>
          <a:chOff x="0" y="0"/>
          <a:chExt cx="0" cy="0"/>
        </a:xfrm>
      </p:grpSpPr>
      <p:pic>
        <p:nvPicPr>
          <p:cNvPr id="1192" name="Google Shape;1192;p103"/>
          <p:cNvPicPr preferRelativeResize="0"/>
          <p:nvPr/>
        </p:nvPicPr>
        <p:blipFill rotWithShape="1">
          <a:blip r:embed="rId2">
            <a:alphaModFix/>
          </a:blip>
          <a:srcRect b="23860" l="0" r="0" t="8639"/>
          <a:stretch/>
        </p:blipFill>
        <p:spPr>
          <a:xfrm>
            <a:off x="0" y="1028700"/>
            <a:ext cx="9144003" cy="4114799"/>
          </a:xfrm>
          <a:prstGeom prst="rect">
            <a:avLst/>
          </a:prstGeom>
          <a:noFill/>
          <a:ln>
            <a:noFill/>
          </a:ln>
        </p:spPr>
      </p:pic>
      <p:sp>
        <p:nvSpPr>
          <p:cNvPr id="1193" name="Google Shape;1193;p10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94" name="Google Shape;1194;p10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95" name="Google Shape;1195;p103"/>
          <p:cNvPicPr preferRelativeResize="0"/>
          <p:nvPr/>
        </p:nvPicPr>
        <p:blipFill>
          <a:blip r:embed="rId3">
            <a:alphaModFix amt="50000"/>
          </a:blip>
          <a:stretch>
            <a:fillRect/>
          </a:stretch>
        </p:blipFill>
        <p:spPr>
          <a:xfrm>
            <a:off x="7715737" y="4643355"/>
            <a:ext cx="914401" cy="29260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5">
  <p:cSld name="CUSTOM_25_1_1_1_1_1_1_1_1_1_1_1_1_2_2_1_1">
    <p:spTree>
      <p:nvGrpSpPr>
        <p:cNvPr id="1196" name="Shape 1196"/>
        <p:cNvGrpSpPr/>
        <p:nvPr/>
      </p:nvGrpSpPr>
      <p:grpSpPr>
        <a:xfrm>
          <a:off x="0" y="0"/>
          <a:ext cx="0" cy="0"/>
          <a:chOff x="0" y="0"/>
          <a:chExt cx="0" cy="0"/>
        </a:xfrm>
      </p:grpSpPr>
      <p:pic>
        <p:nvPicPr>
          <p:cNvPr id="1197" name="Google Shape;1197;p104"/>
          <p:cNvPicPr preferRelativeResize="0"/>
          <p:nvPr/>
        </p:nvPicPr>
        <p:blipFill rotWithShape="1">
          <a:blip r:embed="rId2">
            <a:alphaModFix/>
          </a:blip>
          <a:srcRect b="27041" l="0" r="0" t="12959"/>
          <a:stretch/>
        </p:blipFill>
        <p:spPr>
          <a:xfrm>
            <a:off x="0" y="1485900"/>
            <a:ext cx="9144003" cy="3657599"/>
          </a:xfrm>
          <a:prstGeom prst="rect">
            <a:avLst/>
          </a:prstGeom>
          <a:noFill/>
          <a:ln>
            <a:noFill/>
          </a:ln>
        </p:spPr>
      </p:pic>
      <p:sp>
        <p:nvSpPr>
          <p:cNvPr id="1198" name="Google Shape;1198;p10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99" name="Google Shape;1199;p10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00" name="Google Shape;1200;p104"/>
          <p:cNvPicPr preferRelativeResize="0"/>
          <p:nvPr/>
        </p:nvPicPr>
        <p:blipFill>
          <a:blip r:embed="rId3">
            <a:alphaModFix amt="50000"/>
          </a:blip>
          <a:stretch>
            <a:fillRect/>
          </a:stretch>
        </p:blipFill>
        <p:spPr>
          <a:xfrm>
            <a:off x="6973696" y="2457359"/>
            <a:ext cx="914401" cy="29260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6">
  <p:cSld name="CUSTOM_25_1_1_1_1_1_1_1_1_1_1_1_1_2_1">
    <p:spTree>
      <p:nvGrpSpPr>
        <p:cNvPr id="1201" name="Shape 1201"/>
        <p:cNvGrpSpPr/>
        <p:nvPr/>
      </p:nvGrpSpPr>
      <p:grpSpPr>
        <a:xfrm>
          <a:off x="0" y="0"/>
          <a:ext cx="0" cy="0"/>
          <a:chOff x="0" y="0"/>
          <a:chExt cx="0" cy="0"/>
        </a:xfrm>
      </p:grpSpPr>
      <p:pic>
        <p:nvPicPr>
          <p:cNvPr id="1202" name="Google Shape;1202;p105"/>
          <p:cNvPicPr preferRelativeResize="0"/>
          <p:nvPr/>
        </p:nvPicPr>
        <p:blipFill rotWithShape="1">
          <a:blip r:embed="rId2">
            <a:alphaModFix/>
          </a:blip>
          <a:srcRect b="16830" l="0" r="0" t="23166"/>
          <a:stretch/>
        </p:blipFill>
        <p:spPr>
          <a:xfrm>
            <a:off x="25" y="1485900"/>
            <a:ext cx="9144003" cy="3657599"/>
          </a:xfrm>
          <a:prstGeom prst="rect">
            <a:avLst/>
          </a:prstGeom>
          <a:noFill/>
          <a:ln>
            <a:noFill/>
          </a:ln>
        </p:spPr>
      </p:pic>
      <p:sp>
        <p:nvSpPr>
          <p:cNvPr id="1203" name="Google Shape;1203;p10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04" name="Google Shape;1204;p10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05" name="Google Shape;1205;p105"/>
          <p:cNvPicPr preferRelativeResize="0"/>
          <p:nvPr/>
        </p:nvPicPr>
        <p:blipFill>
          <a:blip r:embed="rId3">
            <a:alphaModFix amt="50000"/>
          </a:blip>
          <a:stretch>
            <a:fillRect/>
          </a:stretch>
        </p:blipFill>
        <p:spPr>
          <a:xfrm>
            <a:off x="1990046" y="3247088"/>
            <a:ext cx="914401" cy="29260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7">
  <p:cSld name="CUSTOM_25_1_1_1_1_1_1_1_1_1_1_1_1_1_2">
    <p:spTree>
      <p:nvGrpSpPr>
        <p:cNvPr id="1206" name="Shape 1206"/>
        <p:cNvGrpSpPr/>
        <p:nvPr/>
      </p:nvGrpSpPr>
      <p:grpSpPr>
        <a:xfrm>
          <a:off x="0" y="0"/>
          <a:ext cx="0" cy="0"/>
          <a:chOff x="0" y="0"/>
          <a:chExt cx="0" cy="0"/>
        </a:xfrm>
      </p:grpSpPr>
      <p:pic>
        <p:nvPicPr>
          <p:cNvPr id="1207" name="Google Shape;1207;p106"/>
          <p:cNvPicPr preferRelativeResize="0"/>
          <p:nvPr/>
        </p:nvPicPr>
        <p:blipFill rotWithShape="1">
          <a:blip r:embed="rId2">
            <a:alphaModFix/>
          </a:blip>
          <a:srcRect b="24256" l="0" r="0" t="16041"/>
          <a:stretch/>
        </p:blipFill>
        <p:spPr>
          <a:xfrm>
            <a:off x="0" y="1485901"/>
            <a:ext cx="9144003" cy="3657599"/>
          </a:xfrm>
          <a:prstGeom prst="rect">
            <a:avLst/>
          </a:prstGeom>
          <a:noFill/>
          <a:ln>
            <a:noFill/>
          </a:ln>
        </p:spPr>
      </p:pic>
      <p:sp>
        <p:nvSpPr>
          <p:cNvPr id="1208" name="Google Shape;1208;p10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09" name="Google Shape;1209;p10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10" name="Google Shape;1210;p106"/>
          <p:cNvPicPr preferRelativeResize="0"/>
          <p:nvPr/>
        </p:nvPicPr>
        <p:blipFill>
          <a:blip r:embed="rId3">
            <a:alphaModFix amt="50000"/>
          </a:blip>
          <a:stretch>
            <a:fillRect/>
          </a:stretch>
        </p:blipFill>
        <p:spPr>
          <a:xfrm>
            <a:off x="7747364" y="4930659"/>
            <a:ext cx="914401" cy="292608"/>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8">
  <p:cSld name="CUSTOM_25_1_1_1_1_1_1_1_1_1_3">
    <p:spTree>
      <p:nvGrpSpPr>
        <p:cNvPr id="1211" name="Shape 1211"/>
        <p:cNvGrpSpPr/>
        <p:nvPr/>
      </p:nvGrpSpPr>
      <p:grpSpPr>
        <a:xfrm>
          <a:off x="0" y="0"/>
          <a:ext cx="0" cy="0"/>
          <a:chOff x="0" y="0"/>
          <a:chExt cx="0" cy="0"/>
        </a:xfrm>
      </p:grpSpPr>
      <p:pic>
        <p:nvPicPr>
          <p:cNvPr id="1212" name="Google Shape;1212;p107"/>
          <p:cNvPicPr preferRelativeResize="0"/>
          <p:nvPr/>
        </p:nvPicPr>
        <p:blipFill rotWithShape="1">
          <a:blip r:embed="rId2">
            <a:alphaModFix/>
          </a:blip>
          <a:srcRect b="19161" l="0" r="0" t="13674"/>
          <a:stretch/>
        </p:blipFill>
        <p:spPr>
          <a:xfrm>
            <a:off x="-55850" y="1028700"/>
            <a:ext cx="9144003" cy="4114799"/>
          </a:xfrm>
          <a:prstGeom prst="rect">
            <a:avLst/>
          </a:prstGeom>
          <a:noFill/>
          <a:ln>
            <a:noFill/>
          </a:ln>
        </p:spPr>
      </p:pic>
      <p:sp>
        <p:nvSpPr>
          <p:cNvPr id="1213" name="Google Shape;1213;p10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14" name="Google Shape;1214;p10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15" name="Google Shape;1215;p107"/>
          <p:cNvPicPr preferRelativeResize="0"/>
          <p:nvPr/>
        </p:nvPicPr>
        <p:blipFill>
          <a:blip r:embed="rId3">
            <a:alphaModFix amt="50000"/>
          </a:blip>
          <a:stretch>
            <a:fillRect/>
          </a:stretch>
        </p:blipFill>
        <p:spPr>
          <a:xfrm>
            <a:off x="4058950" y="3763193"/>
            <a:ext cx="914401" cy="292608"/>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9">
  <p:cSld name="CUSTOM_25_1_1_1_1_1_1_1_1_1_3_1">
    <p:spTree>
      <p:nvGrpSpPr>
        <p:cNvPr id="1216" name="Shape 1216"/>
        <p:cNvGrpSpPr/>
        <p:nvPr/>
      </p:nvGrpSpPr>
      <p:grpSpPr>
        <a:xfrm>
          <a:off x="0" y="0"/>
          <a:ext cx="0" cy="0"/>
          <a:chOff x="0" y="0"/>
          <a:chExt cx="0" cy="0"/>
        </a:xfrm>
      </p:grpSpPr>
      <p:pic>
        <p:nvPicPr>
          <p:cNvPr id="1217" name="Google Shape;1217;p108"/>
          <p:cNvPicPr preferRelativeResize="0"/>
          <p:nvPr/>
        </p:nvPicPr>
        <p:blipFill rotWithShape="1">
          <a:blip r:embed="rId2">
            <a:alphaModFix/>
          </a:blip>
          <a:srcRect b="31697" l="0" r="0" t="10837"/>
          <a:stretch/>
        </p:blipFill>
        <p:spPr>
          <a:xfrm>
            <a:off x="-55850" y="1623050"/>
            <a:ext cx="9144003" cy="3520441"/>
          </a:xfrm>
          <a:prstGeom prst="rect">
            <a:avLst/>
          </a:prstGeom>
          <a:noFill/>
          <a:ln>
            <a:noFill/>
          </a:ln>
        </p:spPr>
      </p:pic>
      <p:sp>
        <p:nvSpPr>
          <p:cNvPr id="1218" name="Google Shape;1218;p10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19" name="Google Shape;1219;p10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20" name="Google Shape;1220;p108"/>
          <p:cNvPicPr preferRelativeResize="0"/>
          <p:nvPr/>
        </p:nvPicPr>
        <p:blipFill>
          <a:blip r:embed="rId3">
            <a:alphaModFix amt="50000"/>
          </a:blip>
          <a:stretch>
            <a:fillRect/>
          </a:stretch>
        </p:blipFill>
        <p:spPr>
          <a:xfrm>
            <a:off x="1242637" y="4774693"/>
            <a:ext cx="914401" cy="292608"/>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0">
  <p:cSld name="CUSTOM_25_1_1_1_1_1_1_1_1_1_3_1_1">
    <p:spTree>
      <p:nvGrpSpPr>
        <p:cNvPr id="1221" name="Shape 1221"/>
        <p:cNvGrpSpPr/>
        <p:nvPr/>
      </p:nvGrpSpPr>
      <p:grpSpPr>
        <a:xfrm>
          <a:off x="0" y="0"/>
          <a:ext cx="0" cy="0"/>
          <a:chOff x="0" y="0"/>
          <a:chExt cx="0" cy="0"/>
        </a:xfrm>
      </p:grpSpPr>
      <p:pic>
        <p:nvPicPr>
          <p:cNvPr id="1222" name="Google Shape;1222;p109"/>
          <p:cNvPicPr preferRelativeResize="0"/>
          <p:nvPr/>
        </p:nvPicPr>
        <p:blipFill rotWithShape="1">
          <a:blip r:embed="rId2">
            <a:alphaModFix/>
          </a:blip>
          <a:srcRect b="8580" l="0" r="0" t="31417"/>
          <a:stretch/>
        </p:blipFill>
        <p:spPr>
          <a:xfrm>
            <a:off x="13" y="1485900"/>
            <a:ext cx="9143977" cy="3657599"/>
          </a:xfrm>
          <a:prstGeom prst="rect">
            <a:avLst/>
          </a:prstGeom>
          <a:noFill/>
          <a:ln>
            <a:noFill/>
          </a:ln>
        </p:spPr>
      </p:pic>
      <p:sp>
        <p:nvSpPr>
          <p:cNvPr id="1223" name="Google Shape;1223;p10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24" name="Google Shape;1224;p10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25" name="Google Shape;1225;p109"/>
          <p:cNvPicPr preferRelativeResize="0"/>
          <p:nvPr/>
        </p:nvPicPr>
        <p:blipFill>
          <a:blip r:embed="rId3">
            <a:alphaModFix amt="50000"/>
          </a:blip>
          <a:stretch>
            <a:fillRect/>
          </a:stretch>
        </p:blipFill>
        <p:spPr>
          <a:xfrm>
            <a:off x="377658" y="4481214"/>
            <a:ext cx="914401" cy="292608"/>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1">
  <p:cSld name="CUSTOM_25_1_1_1_1_1_1_1_1_1_3_1_1_2">
    <p:spTree>
      <p:nvGrpSpPr>
        <p:cNvPr id="1226" name="Shape 1226"/>
        <p:cNvGrpSpPr/>
        <p:nvPr/>
      </p:nvGrpSpPr>
      <p:grpSpPr>
        <a:xfrm>
          <a:off x="0" y="0"/>
          <a:ext cx="0" cy="0"/>
          <a:chOff x="0" y="0"/>
          <a:chExt cx="0" cy="0"/>
        </a:xfrm>
      </p:grpSpPr>
      <p:pic>
        <p:nvPicPr>
          <p:cNvPr id="1227" name="Google Shape;1227;p110"/>
          <p:cNvPicPr preferRelativeResize="0"/>
          <p:nvPr/>
        </p:nvPicPr>
        <p:blipFill rotWithShape="1">
          <a:blip r:embed="rId2">
            <a:alphaModFix/>
          </a:blip>
          <a:srcRect b="29259" l="0" r="0" t="13737"/>
          <a:stretch/>
        </p:blipFill>
        <p:spPr>
          <a:xfrm>
            <a:off x="0" y="1668775"/>
            <a:ext cx="9144003" cy="3474720"/>
          </a:xfrm>
          <a:prstGeom prst="rect">
            <a:avLst/>
          </a:prstGeom>
          <a:noFill/>
          <a:ln>
            <a:noFill/>
          </a:ln>
        </p:spPr>
      </p:pic>
      <p:sp>
        <p:nvSpPr>
          <p:cNvPr id="1228" name="Google Shape;1228;p11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29" name="Google Shape;1229;p11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30" name="Google Shape;1230;p110"/>
          <p:cNvPicPr preferRelativeResize="0"/>
          <p:nvPr/>
        </p:nvPicPr>
        <p:blipFill>
          <a:blip r:embed="rId3">
            <a:alphaModFix amt="50000"/>
          </a:blip>
          <a:stretch>
            <a:fillRect/>
          </a:stretch>
        </p:blipFill>
        <p:spPr>
          <a:xfrm>
            <a:off x="2819259" y="4425356"/>
            <a:ext cx="914401" cy="29260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four students">
  <p:cSld name="CUSTOM_1_3_1">
    <p:spTree>
      <p:nvGrpSpPr>
        <p:cNvPr id="165" name="Shape 165"/>
        <p:cNvGrpSpPr/>
        <p:nvPr/>
      </p:nvGrpSpPr>
      <p:grpSpPr>
        <a:xfrm>
          <a:off x="0" y="0"/>
          <a:ext cx="0" cy="0"/>
          <a:chOff x="0" y="0"/>
          <a:chExt cx="0" cy="0"/>
        </a:xfrm>
      </p:grpSpPr>
      <p:sp>
        <p:nvSpPr>
          <p:cNvPr id="166" name="Google Shape;166;p12"/>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67" name="Google Shape;167;p12"/>
          <p:cNvGrpSpPr/>
          <p:nvPr/>
        </p:nvGrpSpPr>
        <p:grpSpPr>
          <a:xfrm>
            <a:off x="310894" y="212402"/>
            <a:ext cx="6701906" cy="590100"/>
            <a:chOff x="310894" y="212402"/>
            <a:chExt cx="6701906" cy="590100"/>
          </a:xfrm>
        </p:grpSpPr>
        <p:sp>
          <p:nvSpPr>
            <p:cNvPr id="168" name="Google Shape;168;p1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69" name="Google Shape;169;p1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70" name="Google Shape;170;p12"/>
          <p:cNvSpPr txBox="1"/>
          <p:nvPr>
            <p:ph idx="2" type="body"/>
          </p:nvPr>
        </p:nvSpPr>
        <p:spPr>
          <a:xfrm>
            <a:off x="311950" y="1371450"/>
            <a:ext cx="4233600" cy="1600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71" name="Google Shape;171;p12"/>
          <p:cNvSpPr txBox="1"/>
          <p:nvPr/>
        </p:nvSpPr>
        <p:spPr>
          <a:xfrm>
            <a:off x="3119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72" name="Google Shape;172;p12"/>
          <p:cNvSpPr txBox="1"/>
          <p:nvPr>
            <p:ph idx="3" type="body"/>
          </p:nvPr>
        </p:nvSpPr>
        <p:spPr>
          <a:xfrm>
            <a:off x="2716750" y="7955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73" name="Google Shape;173;p12"/>
          <p:cNvSpPr txBox="1"/>
          <p:nvPr>
            <p:ph idx="4" type="body"/>
          </p:nvPr>
        </p:nvSpPr>
        <p:spPr>
          <a:xfrm>
            <a:off x="311950" y="35476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74" name="Google Shape;174;p12"/>
          <p:cNvSpPr txBox="1"/>
          <p:nvPr/>
        </p:nvSpPr>
        <p:spPr>
          <a:xfrm>
            <a:off x="311950" y="29716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75" name="Google Shape;175;p12"/>
          <p:cNvSpPr txBox="1"/>
          <p:nvPr>
            <p:ph idx="5" type="body"/>
          </p:nvPr>
        </p:nvSpPr>
        <p:spPr>
          <a:xfrm>
            <a:off x="2716750" y="29717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76" name="Google Shape;176;p12"/>
          <p:cNvSpPr txBox="1"/>
          <p:nvPr>
            <p:ph idx="6" type="body"/>
          </p:nvPr>
        </p:nvSpPr>
        <p:spPr>
          <a:xfrm>
            <a:off x="4545550" y="1371450"/>
            <a:ext cx="4233600" cy="1600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77" name="Google Shape;177;p12"/>
          <p:cNvSpPr txBox="1"/>
          <p:nvPr/>
        </p:nvSpPr>
        <p:spPr>
          <a:xfrm>
            <a:off x="45455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78" name="Google Shape;178;p12"/>
          <p:cNvSpPr txBox="1"/>
          <p:nvPr>
            <p:ph idx="7" type="body"/>
          </p:nvPr>
        </p:nvSpPr>
        <p:spPr>
          <a:xfrm>
            <a:off x="6950350" y="7955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79" name="Google Shape;179;p12"/>
          <p:cNvSpPr txBox="1"/>
          <p:nvPr>
            <p:ph idx="8" type="body"/>
          </p:nvPr>
        </p:nvSpPr>
        <p:spPr>
          <a:xfrm>
            <a:off x="4545550" y="35476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80" name="Google Shape;180;p12"/>
          <p:cNvSpPr txBox="1"/>
          <p:nvPr/>
        </p:nvSpPr>
        <p:spPr>
          <a:xfrm>
            <a:off x="4545550" y="29716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81" name="Google Shape;181;p12"/>
          <p:cNvSpPr txBox="1"/>
          <p:nvPr>
            <p:ph idx="9" type="body"/>
          </p:nvPr>
        </p:nvSpPr>
        <p:spPr>
          <a:xfrm>
            <a:off x="6950350" y="29717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82" name="Google Shape;182;p12"/>
          <p:cNvGrpSpPr/>
          <p:nvPr/>
        </p:nvGrpSpPr>
        <p:grpSpPr>
          <a:xfrm>
            <a:off x="413014" y="368130"/>
            <a:ext cx="386876" cy="278641"/>
            <a:chOff x="7155314" y="3502243"/>
            <a:chExt cx="386876" cy="278641"/>
          </a:xfrm>
        </p:grpSpPr>
        <p:sp>
          <p:nvSpPr>
            <p:cNvPr id="183" name="Google Shape;183;p12"/>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2">
  <p:cSld name="CUSTOM_25_1_1_1_1_1_1_1_1_1_3_1_1_2_1">
    <p:spTree>
      <p:nvGrpSpPr>
        <p:cNvPr id="1231" name="Shape 1231"/>
        <p:cNvGrpSpPr/>
        <p:nvPr/>
      </p:nvGrpSpPr>
      <p:grpSpPr>
        <a:xfrm>
          <a:off x="0" y="0"/>
          <a:ext cx="0" cy="0"/>
          <a:chOff x="0" y="0"/>
          <a:chExt cx="0" cy="0"/>
        </a:xfrm>
      </p:grpSpPr>
      <p:pic>
        <p:nvPicPr>
          <p:cNvPr id="1232" name="Google Shape;1232;p111"/>
          <p:cNvPicPr preferRelativeResize="0"/>
          <p:nvPr/>
        </p:nvPicPr>
        <p:blipFill rotWithShape="1">
          <a:blip r:embed="rId2">
            <a:alphaModFix/>
          </a:blip>
          <a:srcRect b="56420" l="0" r="0" t="5578"/>
          <a:stretch/>
        </p:blipFill>
        <p:spPr>
          <a:xfrm>
            <a:off x="0" y="1668775"/>
            <a:ext cx="9144000" cy="3474720"/>
          </a:xfrm>
          <a:prstGeom prst="rect">
            <a:avLst/>
          </a:prstGeom>
          <a:noFill/>
          <a:ln>
            <a:noFill/>
          </a:ln>
        </p:spPr>
      </p:pic>
      <p:sp>
        <p:nvSpPr>
          <p:cNvPr id="1233" name="Google Shape;1233;p11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34" name="Google Shape;1234;p11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35" name="Google Shape;1235;p111"/>
          <p:cNvPicPr preferRelativeResize="0"/>
          <p:nvPr/>
        </p:nvPicPr>
        <p:blipFill>
          <a:blip r:embed="rId3">
            <a:alphaModFix amt="50000"/>
          </a:blip>
          <a:stretch>
            <a:fillRect/>
          </a:stretch>
        </p:blipFill>
        <p:spPr>
          <a:xfrm rot="-1500006">
            <a:off x="7344108" y="4712580"/>
            <a:ext cx="914400" cy="292608"/>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3">
  <p:cSld name="CUSTOM_25_1_1_1_1_1_1_1_1_1_3_1_1_2_1_1">
    <p:spTree>
      <p:nvGrpSpPr>
        <p:cNvPr id="1236" name="Shape 1236"/>
        <p:cNvGrpSpPr/>
        <p:nvPr/>
      </p:nvGrpSpPr>
      <p:grpSpPr>
        <a:xfrm>
          <a:off x="0" y="0"/>
          <a:ext cx="0" cy="0"/>
          <a:chOff x="0" y="0"/>
          <a:chExt cx="0" cy="0"/>
        </a:xfrm>
      </p:grpSpPr>
      <p:pic>
        <p:nvPicPr>
          <p:cNvPr id="1237" name="Google Shape;1237;p112"/>
          <p:cNvPicPr preferRelativeResize="0"/>
          <p:nvPr/>
        </p:nvPicPr>
        <p:blipFill rotWithShape="1">
          <a:blip r:embed="rId2">
            <a:alphaModFix/>
          </a:blip>
          <a:srcRect b="13720" l="0" r="0" t="29561"/>
          <a:stretch/>
        </p:blipFill>
        <p:spPr>
          <a:xfrm>
            <a:off x="0" y="1668776"/>
            <a:ext cx="9144003" cy="3474720"/>
          </a:xfrm>
          <a:prstGeom prst="rect">
            <a:avLst/>
          </a:prstGeom>
          <a:noFill/>
          <a:ln>
            <a:noFill/>
          </a:ln>
        </p:spPr>
      </p:pic>
      <p:sp>
        <p:nvSpPr>
          <p:cNvPr id="1238" name="Google Shape;1238;p11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39" name="Google Shape;1239;p11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40" name="Google Shape;1240;p112"/>
          <p:cNvPicPr preferRelativeResize="0"/>
          <p:nvPr/>
        </p:nvPicPr>
        <p:blipFill>
          <a:blip r:embed="rId3">
            <a:alphaModFix amt="50000"/>
          </a:blip>
          <a:stretch>
            <a:fillRect/>
          </a:stretch>
        </p:blipFill>
        <p:spPr>
          <a:xfrm rot="-1199997">
            <a:off x="5553532" y="4656599"/>
            <a:ext cx="914401" cy="292609"/>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4">
  <p:cSld name="CUSTOM_25_1_1_1_1_1_1_1_1_1_3_1_1_2_1_1_1">
    <p:spTree>
      <p:nvGrpSpPr>
        <p:cNvPr id="1241" name="Shape 1241"/>
        <p:cNvGrpSpPr/>
        <p:nvPr/>
      </p:nvGrpSpPr>
      <p:grpSpPr>
        <a:xfrm>
          <a:off x="0" y="0"/>
          <a:ext cx="0" cy="0"/>
          <a:chOff x="0" y="0"/>
          <a:chExt cx="0" cy="0"/>
        </a:xfrm>
      </p:grpSpPr>
      <p:pic>
        <p:nvPicPr>
          <p:cNvPr id="1242" name="Google Shape;1242;p113"/>
          <p:cNvPicPr preferRelativeResize="0"/>
          <p:nvPr/>
        </p:nvPicPr>
        <p:blipFill rotWithShape="1">
          <a:blip r:embed="rId2">
            <a:alphaModFix/>
          </a:blip>
          <a:srcRect b="14345" l="0" r="0" t="25655"/>
          <a:stretch/>
        </p:blipFill>
        <p:spPr>
          <a:xfrm>
            <a:off x="0" y="1485900"/>
            <a:ext cx="9144003" cy="3657599"/>
          </a:xfrm>
          <a:prstGeom prst="rect">
            <a:avLst/>
          </a:prstGeom>
          <a:noFill/>
          <a:ln>
            <a:noFill/>
          </a:ln>
        </p:spPr>
      </p:pic>
      <p:sp>
        <p:nvSpPr>
          <p:cNvPr id="1243" name="Google Shape;1243;p11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44" name="Google Shape;1244;p11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45" name="Google Shape;1245;p113"/>
          <p:cNvPicPr preferRelativeResize="0"/>
          <p:nvPr/>
        </p:nvPicPr>
        <p:blipFill>
          <a:blip r:embed="rId3">
            <a:alphaModFix amt="50000"/>
          </a:blip>
          <a:stretch>
            <a:fillRect/>
          </a:stretch>
        </p:blipFill>
        <p:spPr>
          <a:xfrm>
            <a:off x="5561516" y="3208294"/>
            <a:ext cx="914401" cy="292609"/>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Winter 15">
  <p:cSld name="CUSTOM_25_1_1_1_1_1_1_1_1_1_3_1_1_2_1_1_1_1">
    <p:spTree>
      <p:nvGrpSpPr>
        <p:cNvPr id="1246" name="Shape 1246"/>
        <p:cNvGrpSpPr/>
        <p:nvPr/>
      </p:nvGrpSpPr>
      <p:grpSpPr>
        <a:xfrm>
          <a:off x="0" y="0"/>
          <a:ext cx="0" cy="0"/>
          <a:chOff x="0" y="0"/>
          <a:chExt cx="0" cy="0"/>
        </a:xfrm>
      </p:grpSpPr>
      <p:pic>
        <p:nvPicPr>
          <p:cNvPr id="1247" name="Google Shape;1247;p114"/>
          <p:cNvPicPr preferRelativeResize="0"/>
          <p:nvPr/>
        </p:nvPicPr>
        <p:blipFill rotWithShape="1">
          <a:blip r:embed="rId2">
            <a:alphaModFix/>
          </a:blip>
          <a:srcRect b="32279" l="0" r="0" t="7721"/>
          <a:stretch/>
        </p:blipFill>
        <p:spPr>
          <a:xfrm>
            <a:off x="25" y="1485900"/>
            <a:ext cx="9144003" cy="3657599"/>
          </a:xfrm>
          <a:prstGeom prst="rect">
            <a:avLst/>
          </a:prstGeom>
          <a:noFill/>
          <a:ln>
            <a:noFill/>
          </a:ln>
        </p:spPr>
      </p:pic>
      <p:sp>
        <p:nvSpPr>
          <p:cNvPr id="1248" name="Google Shape;1248;p11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249" name="Google Shape;1249;p11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250" name="Google Shape;1250;p114"/>
          <p:cNvPicPr preferRelativeResize="0"/>
          <p:nvPr/>
        </p:nvPicPr>
        <p:blipFill>
          <a:blip r:embed="rId3">
            <a:alphaModFix amt="50000"/>
          </a:blip>
          <a:stretch>
            <a:fillRect/>
          </a:stretch>
        </p:blipFill>
        <p:spPr>
          <a:xfrm rot="25">
            <a:off x="3654506" y="3774440"/>
            <a:ext cx="914401" cy="292612"/>
          </a:xfrm>
          <a:prstGeom prst="rect">
            <a:avLst/>
          </a:prstGeom>
          <a:noFill/>
          <a:ln>
            <a:noFill/>
          </a:ln>
          <a:effectLst>
            <a:reflection blurRad="0" dir="0" dist="0" endA="0" endPos="68000" fadeDir="5400012" kx="0" rotWithShape="0" algn="bl" stPos="0" sy="-100000" ky="0"/>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5">
    <p:spTree>
      <p:nvGrpSpPr>
        <p:cNvPr id="189" name="Shape 189"/>
        <p:cNvGrpSpPr/>
        <p:nvPr/>
      </p:nvGrpSpPr>
      <p:grpSpPr>
        <a:xfrm>
          <a:off x="0" y="0"/>
          <a:ext cx="0" cy="0"/>
          <a:chOff x="0" y="0"/>
          <a:chExt cx="0" cy="0"/>
        </a:xfrm>
      </p:grpSpPr>
      <p:sp>
        <p:nvSpPr>
          <p:cNvPr id="190" name="Google Shape;190;p13"/>
          <p:cNvSpPr txBox="1"/>
          <p:nvPr/>
        </p:nvSpPr>
        <p:spPr>
          <a:xfrm>
            <a:off x="310900" y="795450"/>
            <a:ext cx="6669600" cy="5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DISCUSS:  The Good, The Bad, Changes to be Made</a:t>
            </a:r>
            <a:endParaRPr b="1" sz="2400">
              <a:solidFill>
                <a:srgbClr val="666666"/>
              </a:solidFill>
              <a:latin typeface="Rajdhani"/>
              <a:ea typeface="Rajdhani"/>
              <a:cs typeface="Rajdhani"/>
              <a:sym typeface="Rajdhani"/>
            </a:endParaRPr>
          </a:p>
        </p:txBody>
      </p:sp>
      <p:sp>
        <p:nvSpPr>
          <p:cNvPr id="191" name="Google Shape;191;p1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92" name="Google Shape;192;p13"/>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93" name="Google Shape;193;p13"/>
          <p:cNvGrpSpPr/>
          <p:nvPr/>
        </p:nvGrpSpPr>
        <p:grpSpPr>
          <a:xfrm>
            <a:off x="310894" y="212402"/>
            <a:ext cx="8520606" cy="590100"/>
            <a:chOff x="310894" y="212402"/>
            <a:chExt cx="8520606" cy="590100"/>
          </a:xfrm>
        </p:grpSpPr>
        <p:sp>
          <p:nvSpPr>
            <p:cNvPr id="194" name="Google Shape;194;p1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195" name="Google Shape;195;p13"/>
            <p:cNvGrpSpPr/>
            <p:nvPr/>
          </p:nvGrpSpPr>
          <p:grpSpPr>
            <a:xfrm>
              <a:off x="310894" y="212402"/>
              <a:ext cx="8520606" cy="590100"/>
              <a:chOff x="310894" y="212402"/>
              <a:chExt cx="8520606" cy="590100"/>
            </a:xfrm>
          </p:grpSpPr>
          <p:sp>
            <p:nvSpPr>
              <p:cNvPr id="196" name="Google Shape;196;p1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LAST SPRINT RETROSPECTIVE</a:t>
                </a:r>
                <a:endParaRPr b="1" sz="2800">
                  <a:latin typeface="Rajdhani"/>
                  <a:ea typeface="Rajdhani"/>
                  <a:cs typeface="Rajdhani"/>
                  <a:sym typeface="Rajdhani"/>
                </a:endParaRPr>
              </a:p>
            </p:txBody>
          </p:sp>
          <p:sp>
            <p:nvSpPr>
              <p:cNvPr id="197" name="Google Shape;197;p1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98" name="Google Shape;198;p1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199" name="Google Shape;199;p13"/>
            <p:cNvGrpSpPr/>
            <p:nvPr/>
          </p:nvGrpSpPr>
          <p:grpSpPr>
            <a:xfrm>
              <a:off x="429715" y="337707"/>
              <a:ext cx="361604" cy="339479"/>
              <a:chOff x="3207965" y="4062603"/>
              <a:chExt cx="361604" cy="339479"/>
            </a:xfrm>
          </p:grpSpPr>
          <p:sp>
            <p:nvSpPr>
              <p:cNvPr id="200" name="Google Shape;200;p13"/>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 name="Google Shape;202;p13"/>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03" name="Google Shape;203;p13"/>
          <p:cNvSpPr txBox="1"/>
          <p:nvPr/>
        </p:nvSpPr>
        <p:spPr>
          <a:xfrm>
            <a:off x="0" y="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Done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ekly Retrospective">
  <p:cSld name="CUSTOM_5_1">
    <p:spTree>
      <p:nvGrpSpPr>
        <p:cNvPr id="204" name="Shape 204"/>
        <p:cNvGrpSpPr/>
        <p:nvPr/>
      </p:nvGrpSpPr>
      <p:grpSpPr>
        <a:xfrm>
          <a:off x="0" y="0"/>
          <a:ext cx="0" cy="0"/>
          <a:chOff x="0" y="0"/>
          <a:chExt cx="0" cy="0"/>
        </a:xfrm>
      </p:grpSpPr>
      <p:sp>
        <p:nvSpPr>
          <p:cNvPr id="205" name="Google Shape;205;p14"/>
          <p:cNvSpPr txBox="1"/>
          <p:nvPr/>
        </p:nvSpPr>
        <p:spPr>
          <a:xfrm>
            <a:off x="310900" y="795450"/>
            <a:ext cx="7475700" cy="5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ajdhani"/>
                <a:ea typeface="Rajdhani"/>
                <a:cs typeface="Rajdhani"/>
                <a:sym typeface="Rajdhani"/>
              </a:rPr>
              <a:t>Overall, how did things go since the last Progress Report (or since the start of development this term)?</a:t>
            </a:r>
            <a:endParaRPr b="1" sz="1800">
              <a:solidFill>
                <a:srgbClr val="666666"/>
              </a:solidFill>
              <a:latin typeface="Rajdhani"/>
              <a:ea typeface="Rajdhani"/>
              <a:cs typeface="Rajdhani"/>
              <a:sym typeface="Rajdhani"/>
            </a:endParaRPr>
          </a:p>
        </p:txBody>
      </p:sp>
      <p:sp>
        <p:nvSpPr>
          <p:cNvPr id="206" name="Google Shape;206;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07" name="Google Shape;207;p14"/>
          <p:cNvGrpSpPr/>
          <p:nvPr/>
        </p:nvGrpSpPr>
        <p:grpSpPr>
          <a:xfrm>
            <a:off x="310894" y="212402"/>
            <a:ext cx="8520606" cy="590100"/>
            <a:chOff x="310894" y="212402"/>
            <a:chExt cx="8520606" cy="590100"/>
          </a:xfrm>
        </p:grpSpPr>
        <p:sp>
          <p:nvSpPr>
            <p:cNvPr id="208" name="Google Shape;208;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09" name="Google Shape;209;p14"/>
            <p:cNvGrpSpPr/>
            <p:nvPr/>
          </p:nvGrpSpPr>
          <p:grpSpPr>
            <a:xfrm>
              <a:off x="310894" y="212402"/>
              <a:ext cx="8520606" cy="590100"/>
              <a:chOff x="310894" y="212402"/>
              <a:chExt cx="8520606" cy="590100"/>
            </a:xfrm>
          </p:grpSpPr>
          <p:sp>
            <p:nvSpPr>
              <p:cNvPr id="210" name="Google Shape;210;p1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STANDUP - INTRODUCTION</a:t>
                </a:r>
                <a:endParaRPr b="1" sz="2800">
                  <a:latin typeface="Rajdhani"/>
                  <a:ea typeface="Rajdhani"/>
                  <a:cs typeface="Rajdhani"/>
                  <a:sym typeface="Rajdhani"/>
                </a:endParaRPr>
              </a:p>
            </p:txBody>
          </p:sp>
          <p:sp>
            <p:nvSpPr>
              <p:cNvPr id="211" name="Google Shape;211;p1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12" name="Google Shape;212;p1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13" name="Google Shape;213;p14"/>
            <p:cNvGrpSpPr/>
            <p:nvPr/>
          </p:nvGrpSpPr>
          <p:grpSpPr>
            <a:xfrm>
              <a:off x="429715" y="337707"/>
              <a:ext cx="361604" cy="339479"/>
              <a:chOff x="3207965" y="4062603"/>
              <a:chExt cx="361604" cy="339479"/>
            </a:xfrm>
          </p:grpSpPr>
          <p:sp>
            <p:nvSpPr>
              <p:cNvPr id="214" name="Google Shape;214;p14"/>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two columns">
  <p:cSld name="CUSTOM_15">
    <p:spTree>
      <p:nvGrpSpPr>
        <p:cNvPr id="216" name="Shape 216"/>
        <p:cNvGrpSpPr/>
        <p:nvPr/>
      </p:nvGrpSpPr>
      <p:grpSpPr>
        <a:xfrm>
          <a:off x="0" y="0"/>
          <a:ext cx="0" cy="0"/>
          <a:chOff x="0" y="0"/>
          <a:chExt cx="0" cy="0"/>
        </a:xfrm>
      </p:grpSpPr>
      <p:sp>
        <p:nvSpPr>
          <p:cNvPr id="217" name="Google Shape;217;p15"/>
          <p:cNvSpPr txBox="1"/>
          <p:nvPr>
            <p:ph idx="1" type="body"/>
          </p:nvPr>
        </p:nvSpPr>
        <p:spPr>
          <a:xfrm>
            <a:off x="309200"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18" name="Google Shape;218;p15"/>
          <p:cNvSpPr txBox="1"/>
          <p:nvPr>
            <p:ph idx="2" type="body"/>
          </p:nvPr>
        </p:nvSpPr>
        <p:spPr>
          <a:xfrm>
            <a:off x="4571856"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19" name="Google Shape;219;p15"/>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TOPICS/QUESTIONS TO DISCUSS</a:t>
            </a:r>
            <a:endParaRPr b="1" sz="2400">
              <a:solidFill>
                <a:srgbClr val="666666"/>
              </a:solidFill>
              <a:latin typeface="Rajdhani"/>
              <a:ea typeface="Rajdhani"/>
              <a:cs typeface="Rajdhani"/>
              <a:sym typeface="Rajdhani"/>
            </a:endParaRPr>
          </a:p>
        </p:txBody>
      </p:sp>
      <p:sp>
        <p:nvSpPr>
          <p:cNvPr id="220" name="Google Shape;220;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21" name="Google Shape;221;p15"/>
          <p:cNvGrpSpPr/>
          <p:nvPr/>
        </p:nvGrpSpPr>
        <p:grpSpPr>
          <a:xfrm>
            <a:off x="310894" y="212402"/>
            <a:ext cx="8520606" cy="590100"/>
            <a:chOff x="310894" y="212402"/>
            <a:chExt cx="8520606" cy="590100"/>
          </a:xfrm>
        </p:grpSpPr>
        <p:sp>
          <p:nvSpPr>
            <p:cNvPr id="222" name="Google Shape;222;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23" name="Google Shape;223;p15"/>
            <p:cNvGrpSpPr/>
            <p:nvPr/>
          </p:nvGrpSpPr>
          <p:grpSpPr>
            <a:xfrm>
              <a:off x="310894" y="212402"/>
              <a:ext cx="8520606" cy="590100"/>
              <a:chOff x="310894" y="212402"/>
              <a:chExt cx="8520606" cy="590100"/>
            </a:xfrm>
          </p:grpSpPr>
          <p:sp>
            <p:nvSpPr>
              <p:cNvPr id="224" name="Google Shape;224;p1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AGENDA</a:t>
                </a:r>
                <a:endParaRPr b="1" sz="2800">
                  <a:latin typeface="Rajdhani"/>
                  <a:ea typeface="Rajdhani"/>
                  <a:cs typeface="Rajdhani"/>
                  <a:sym typeface="Rajdhani"/>
                </a:endParaRPr>
              </a:p>
            </p:txBody>
          </p:sp>
          <p:sp>
            <p:nvSpPr>
              <p:cNvPr id="225" name="Google Shape;225;p1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26" name="Google Shape;226;p1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27" name="Google Shape;227;p15"/>
            <p:cNvGrpSpPr/>
            <p:nvPr/>
          </p:nvGrpSpPr>
          <p:grpSpPr>
            <a:xfrm>
              <a:off x="429715" y="337707"/>
              <a:ext cx="361604" cy="339479"/>
              <a:chOff x="3207965" y="4062603"/>
              <a:chExt cx="361604" cy="339479"/>
            </a:xfrm>
          </p:grpSpPr>
          <p:sp>
            <p:nvSpPr>
              <p:cNvPr id="228" name="Google Shape;228;p15"/>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15"/>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Next Steps">
  <p:cSld name="CUSTOM_6">
    <p:spTree>
      <p:nvGrpSpPr>
        <p:cNvPr id="231" name="Shape 231"/>
        <p:cNvGrpSpPr/>
        <p:nvPr/>
      </p:nvGrpSpPr>
      <p:grpSpPr>
        <a:xfrm>
          <a:off x="0" y="0"/>
          <a:ext cx="0" cy="0"/>
          <a:chOff x="0" y="0"/>
          <a:chExt cx="0" cy="0"/>
        </a:xfrm>
      </p:grpSpPr>
      <p:sp>
        <p:nvSpPr>
          <p:cNvPr id="232" name="Google Shape;232;p16"/>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233" name="Google Shape;233;p16"/>
          <p:cNvSpPr txBox="1"/>
          <p:nvPr/>
        </p:nvSpPr>
        <p:spPr>
          <a:xfrm>
            <a:off x="45465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NEXT STEPS</a:t>
            </a:r>
            <a:endParaRPr b="1" sz="2400">
              <a:solidFill>
                <a:srgbClr val="666666"/>
              </a:solidFill>
              <a:latin typeface="Rajdhani"/>
              <a:ea typeface="Rajdhani"/>
              <a:cs typeface="Rajdhani"/>
              <a:sym typeface="Rajdhani"/>
            </a:endParaRPr>
          </a:p>
        </p:txBody>
      </p:sp>
      <p:sp>
        <p:nvSpPr>
          <p:cNvPr id="234" name="Google Shape;234;p16"/>
          <p:cNvSpPr txBox="1"/>
          <p:nvPr>
            <p:ph idx="1" type="body"/>
          </p:nvPr>
        </p:nvSpPr>
        <p:spPr>
          <a:xfrm>
            <a:off x="310900" y="1371600"/>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35" name="Google Shape;235;p16"/>
          <p:cNvSpPr txBox="1"/>
          <p:nvPr>
            <p:ph idx="2" type="body"/>
          </p:nvPr>
        </p:nvSpPr>
        <p:spPr>
          <a:xfrm>
            <a:off x="4559350" y="1371605"/>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36" name="Google Shape;236;p16"/>
          <p:cNvGrpSpPr/>
          <p:nvPr/>
        </p:nvGrpSpPr>
        <p:grpSpPr>
          <a:xfrm>
            <a:off x="310894" y="212402"/>
            <a:ext cx="8520606" cy="590100"/>
            <a:chOff x="310894" y="212402"/>
            <a:chExt cx="8520606" cy="590100"/>
          </a:xfrm>
        </p:grpSpPr>
        <p:sp>
          <p:nvSpPr>
            <p:cNvPr id="237" name="Google Shape;237;p1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38" name="Google Shape;238;p16"/>
            <p:cNvGrpSpPr/>
            <p:nvPr/>
          </p:nvGrpSpPr>
          <p:grpSpPr>
            <a:xfrm>
              <a:off x="310894" y="212402"/>
              <a:ext cx="8520606" cy="590100"/>
              <a:chOff x="310894" y="212402"/>
              <a:chExt cx="8520606" cy="590100"/>
            </a:xfrm>
          </p:grpSpPr>
          <p:sp>
            <p:nvSpPr>
              <p:cNvPr id="239" name="Google Shape;239;p1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AGENDA</a:t>
                </a:r>
                <a:endParaRPr b="1" sz="2800">
                  <a:latin typeface="Rajdhani"/>
                  <a:ea typeface="Rajdhani"/>
                  <a:cs typeface="Rajdhani"/>
                  <a:sym typeface="Rajdhani"/>
                </a:endParaRPr>
              </a:p>
            </p:txBody>
          </p:sp>
          <p:sp>
            <p:nvSpPr>
              <p:cNvPr id="240" name="Google Shape;240;p1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41" name="Google Shape;241;p1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42" name="Google Shape;242;p16"/>
            <p:cNvGrpSpPr/>
            <p:nvPr/>
          </p:nvGrpSpPr>
          <p:grpSpPr>
            <a:xfrm>
              <a:off x="429715" y="337707"/>
              <a:ext cx="361604" cy="339479"/>
              <a:chOff x="3207965" y="4062603"/>
              <a:chExt cx="361604" cy="339479"/>
            </a:xfrm>
          </p:grpSpPr>
          <p:sp>
            <p:nvSpPr>
              <p:cNvPr id="243" name="Google Shape;243;p16"/>
              <p:cNvSpPr/>
              <p:nvPr/>
            </p:nvSpPr>
            <p:spPr>
              <a:xfrm>
                <a:off x="3207965" y="4062603"/>
                <a:ext cx="298100" cy="297108"/>
              </a:xfrm>
              <a:custGeom>
                <a:rect b="b" l="l" r="r" t="t"/>
                <a:pathLst>
                  <a:path extrusionOk="0" h="8688" w="8717">
                    <a:moveTo>
                      <a:pt x="5906" y="1858"/>
                    </a:moveTo>
                    <a:cubicBezTo>
                      <a:pt x="6335" y="1858"/>
                      <a:pt x="6335" y="2478"/>
                      <a:pt x="5906" y="2478"/>
                    </a:cubicBezTo>
                    <a:lnTo>
                      <a:pt x="1548" y="2478"/>
                    </a:lnTo>
                    <a:cubicBezTo>
                      <a:pt x="1119" y="2478"/>
                      <a:pt x="1119" y="1858"/>
                      <a:pt x="1548" y="1858"/>
                    </a:cubicBezTo>
                    <a:close/>
                    <a:moveTo>
                      <a:pt x="7168" y="3073"/>
                    </a:moveTo>
                    <a:cubicBezTo>
                      <a:pt x="7573" y="3073"/>
                      <a:pt x="7573" y="3692"/>
                      <a:pt x="7168" y="3692"/>
                    </a:cubicBezTo>
                    <a:lnTo>
                      <a:pt x="1548" y="3692"/>
                    </a:lnTo>
                    <a:cubicBezTo>
                      <a:pt x="1119" y="3692"/>
                      <a:pt x="1119" y="3073"/>
                      <a:pt x="1548" y="3073"/>
                    </a:cubicBezTo>
                    <a:close/>
                    <a:moveTo>
                      <a:pt x="4692" y="4311"/>
                    </a:moveTo>
                    <a:cubicBezTo>
                      <a:pt x="5096" y="4311"/>
                      <a:pt x="5096" y="4954"/>
                      <a:pt x="4692" y="4954"/>
                    </a:cubicBezTo>
                    <a:lnTo>
                      <a:pt x="1548" y="4954"/>
                    </a:lnTo>
                    <a:cubicBezTo>
                      <a:pt x="1119" y="4954"/>
                      <a:pt x="1119" y="4311"/>
                      <a:pt x="1548" y="4311"/>
                    </a:cubicBezTo>
                    <a:close/>
                    <a:moveTo>
                      <a:pt x="929" y="1"/>
                    </a:moveTo>
                    <a:cubicBezTo>
                      <a:pt x="429" y="1"/>
                      <a:pt x="0" y="406"/>
                      <a:pt x="0" y="930"/>
                    </a:cubicBezTo>
                    <a:lnTo>
                      <a:pt x="0" y="5883"/>
                    </a:lnTo>
                    <a:cubicBezTo>
                      <a:pt x="0" y="6383"/>
                      <a:pt x="429" y="6812"/>
                      <a:pt x="929" y="6812"/>
                    </a:cubicBezTo>
                    <a:lnTo>
                      <a:pt x="1858" y="6812"/>
                    </a:lnTo>
                    <a:lnTo>
                      <a:pt x="1858" y="8360"/>
                    </a:lnTo>
                    <a:cubicBezTo>
                      <a:pt x="1842" y="8550"/>
                      <a:pt x="2006" y="8688"/>
                      <a:pt x="2166" y="8688"/>
                    </a:cubicBezTo>
                    <a:cubicBezTo>
                      <a:pt x="2247" y="8688"/>
                      <a:pt x="2326" y="8653"/>
                      <a:pt x="2382" y="8574"/>
                    </a:cubicBezTo>
                    <a:lnTo>
                      <a:pt x="4072" y="6907"/>
                    </a:lnTo>
                    <a:cubicBezTo>
                      <a:pt x="4120" y="6836"/>
                      <a:pt x="4215" y="6812"/>
                      <a:pt x="4287" y="6812"/>
                    </a:cubicBezTo>
                    <a:lnTo>
                      <a:pt x="7787" y="6812"/>
                    </a:lnTo>
                    <a:cubicBezTo>
                      <a:pt x="8311" y="6812"/>
                      <a:pt x="8716" y="6383"/>
                      <a:pt x="8716" y="5883"/>
                    </a:cubicBezTo>
                    <a:lnTo>
                      <a:pt x="8716" y="930"/>
                    </a:lnTo>
                    <a:cubicBezTo>
                      <a:pt x="8716" y="406"/>
                      <a:pt x="8311" y="1"/>
                      <a:pt x="7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3337437" y="4104974"/>
                <a:ext cx="232133" cy="297108"/>
              </a:xfrm>
              <a:custGeom>
                <a:rect b="b" l="l" r="r" t="t"/>
                <a:pathLst>
                  <a:path extrusionOk="0" h="8688" w="6788">
                    <a:moveTo>
                      <a:pt x="5549" y="0"/>
                    </a:moveTo>
                    <a:lnTo>
                      <a:pt x="5549" y="4644"/>
                    </a:lnTo>
                    <a:cubicBezTo>
                      <a:pt x="5549" y="5501"/>
                      <a:pt x="4859" y="6192"/>
                      <a:pt x="4001" y="6192"/>
                    </a:cubicBezTo>
                    <a:lnTo>
                      <a:pt x="667" y="6192"/>
                    </a:lnTo>
                    <a:lnTo>
                      <a:pt x="1" y="6811"/>
                    </a:lnTo>
                    <a:lnTo>
                      <a:pt x="2644" y="6811"/>
                    </a:lnTo>
                    <a:lnTo>
                      <a:pt x="4406" y="8573"/>
                    </a:lnTo>
                    <a:cubicBezTo>
                      <a:pt x="4470" y="8653"/>
                      <a:pt x="4552" y="8687"/>
                      <a:pt x="4632" y="8687"/>
                    </a:cubicBezTo>
                    <a:cubicBezTo>
                      <a:pt x="4793" y="8687"/>
                      <a:pt x="4946" y="8550"/>
                      <a:pt x="4930" y="8359"/>
                    </a:cubicBezTo>
                    <a:lnTo>
                      <a:pt x="4930" y="6811"/>
                    </a:lnTo>
                    <a:lnTo>
                      <a:pt x="5859" y="6811"/>
                    </a:lnTo>
                    <a:cubicBezTo>
                      <a:pt x="6383" y="6811"/>
                      <a:pt x="6788" y="6383"/>
                      <a:pt x="6788" y="5882"/>
                    </a:cubicBezTo>
                    <a:lnTo>
                      <a:pt x="6788" y="929"/>
                    </a:lnTo>
                    <a:cubicBezTo>
                      <a:pt x="6788" y="405"/>
                      <a:pt x="6383" y="0"/>
                      <a:pt x="5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5" name="Google Shape;245;p1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p:cSld name="CUSTOM_10">
    <p:spTree>
      <p:nvGrpSpPr>
        <p:cNvPr id="246" name="Shape 246"/>
        <p:cNvGrpSpPr/>
        <p:nvPr/>
      </p:nvGrpSpPr>
      <p:grpSpPr>
        <a:xfrm>
          <a:off x="0" y="0"/>
          <a:ext cx="0" cy="0"/>
          <a:chOff x="0" y="0"/>
          <a:chExt cx="0" cy="0"/>
        </a:xfrm>
      </p:grpSpPr>
      <p:sp>
        <p:nvSpPr>
          <p:cNvPr id="247" name="Google Shape;247;p17"/>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48" name="Google Shape;248;p17"/>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49" name="Google Shape;249;p17"/>
          <p:cNvGrpSpPr/>
          <p:nvPr/>
        </p:nvGrpSpPr>
        <p:grpSpPr>
          <a:xfrm>
            <a:off x="310894" y="212402"/>
            <a:ext cx="8520606" cy="590100"/>
            <a:chOff x="310894" y="212402"/>
            <a:chExt cx="8520606" cy="590100"/>
          </a:xfrm>
        </p:grpSpPr>
        <p:sp>
          <p:nvSpPr>
            <p:cNvPr id="250" name="Google Shape;250;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51" name="Google Shape;251;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52" name="Google Shape;252;p17"/>
            <p:cNvGrpSpPr/>
            <p:nvPr/>
          </p:nvGrpSpPr>
          <p:grpSpPr>
            <a:xfrm>
              <a:off x="310894" y="212402"/>
              <a:ext cx="8520606" cy="590100"/>
              <a:chOff x="310894" y="212402"/>
              <a:chExt cx="8520606" cy="590100"/>
            </a:xfrm>
          </p:grpSpPr>
          <p:grpSp>
            <p:nvGrpSpPr>
              <p:cNvPr id="253" name="Google Shape;253;p17"/>
              <p:cNvGrpSpPr/>
              <p:nvPr/>
            </p:nvGrpSpPr>
            <p:grpSpPr>
              <a:xfrm>
                <a:off x="310894" y="212402"/>
                <a:ext cx="8520606" cy="590100"/>
                <a:chOff x="310894" y="212402"/>
                <a:chExt cx="8520606" cy="590100"/>
              </a:xfrm>
            </p:grpSpPr>
            <p:sp>
              <p:nvSpPr>
                <p:cNvPr id="254" name="Google Shape;254;p1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255" name="Google Shape;255;p1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56" name="Google Shape;256;p1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57" name="Google Shape;257;p17"/>
              <p:cNvGrpSpPr/>
              <p:nvPr/>
            </p:nvGrpSpPr>
            <p:grpSpPr>
              <a:xfrm>
                <a:off x="468278" y="323994"/>
                <a:ext cx="293509" cy="366904"/>
                <a:chOff x="867091" y="4631994"/>
                <a:chExt cx="293509" cy="366904"/>
              </a:xfrm>
            </p:grpSpPr>
            <p:sp>
              <p:nvSpPr>
                <p:cNvPr id="258" name="Google Shape;258;p17"/>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0" name="Google Shape;260;p17"/>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p:cSld name="CUSTOM_11">
    <p:spTree>
      <p:nvGrpSpPr>
        <p:cNvPr id="261" name="Shape 261"/>
        <p:cNvGrpSpPr/>
        <p:nvPr/>
      </p:nvGrpSpPr>
      <p:grpSpPr>
        <a:xfrm>
          <a:off x="0" y="0"/>
          <a:ext cx="0" cy="0"/>
          <a:chOff x="0" y="0"/>
          <a:chExt cx="0" cy="0"/>
        </a:xfrm>
      </p:grpSpPr>
      <p:sp>
        <p:nvSpPr>
          <p:cNvPr id="262" name="Google Shape;262;p1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63" name="Google Shape;263;p18"/>
          <p:cNvGrpSpPr/>
          <p:nvPr/>
        </p:nvGrpSpPr>
        <p:grpSpPr>
          <a:xfrm>
            <a:off x="310894" y="212402"/>
            <a:ext cx="8520606" cy="590100"/>
            <a:chOff x="310894" y="212402"/>
            <a:chExt cx="8520606" cy="590100"/>
          </a:xfrm>
        </p:grpSpPr>
        <p:sp>
          <p:nvSpPr>
            <p:cNvPr id="264" name="Google Shape;264;p1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65" name="Google Shape;265;p1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66" name="Google Shape;266;p18"/>
            <p:cNvGrpSpPr/>
            <p:nvPr/>
          </p:nvGrpSpPr>
          <p:grpSpPr>
            <a:xfrm>
              <a:off x="310894" y="212402"/>
              <a:ext cx="8520606" cy="590100"/>
              <a:chOff x="310894" y="212402"/>
              <a:chExt cx="8520606" cy="590100"/>
            </a:xfrm>
          </p:grpSpPr>
          <p:grpSp>
            <p:nvGrpSpPr>
              <p:cNvPr id="267" name="Google Shape;267;p18"/>
              <p:cNvGrpSpPr/>
              <p:nvPr/>
            </p:nvGrpSpPr>
            <p:grpSpPr>
              <a:xfrm>
                <a:off x="310894" y="212402"/>
                <a:ext cx="8520606" cy="590100"/>
                <a:chOff x="310894" y="212402"/>
                <a:chExt cx="8520606" cy="590100"/>
              </a:xfrm>
            </p:grpSpPr>
            <p:sp>
              <p:nvSpPr>
                <p:cNvPr id="268" name="Google Shape;268;p1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jdhani"/>
                      <a:ea typeface="Rajdhani"/>
                      <a:cs typeface="Rajdhani"/>
                      <a:sym typeface="Rajdhani"/>
                    </a:rPr>
                    <a:t>STANDUP - </a:t>
                  </a:r>
                  <a:r>
                    <a:rPr b="1" lang="en" sz="2600">
                      <a:latin typeface="Rajdhani"/>
                      <a:ea typeface="Rajdhani"/>
                      <a:cs typeface="Rajdhani"/>
                      <a:sym typeface="Rajdhani"/>
                    </a:rPr>
                    <a:t>PROGRESS</a:t>
                  </a:r>
                  <a:endParaRPr b="1" sz="2600">
                    <a:latin typeface="Rajdhani"/>
                    <a:ea typeface="Rajdhani"/>
                    <a:cs typeface="Rajdhani"/>
                    <a:sym typeface="Rajdhani"/>
                  </a:endParaRPr>
                </a:p>
              </p:txBody>
            </p:sp>
            <p:sp>
              <p:nvSpPr>
                <p:cNvPr id="269" name="Google Shape;269;p1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70" name="Google Shape;270;p1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71" name="Google Shape;271;p18"/>
              <p:cNvGrpSpPr/>
              <p:nvPr/>
            </p:nvGrpSpPr>
            <p:grpSpPr>
              <a:xfrm>
                <a:off x="468278" y="323994"/>
                <a:ext cx="293509" cy="366904"/>
                <a:chOff x="867091" y="4631994"/>
                <a:chExt cx="293509" cy="366904"/>
              </a:xfrm>
            </p:grpSpPr>
            <p:sp>
              <p:nvSpPr>
                <p:cNvPr id="272" name="Google Shape;272;p18"/>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 name="Google Shape;274;p18"/>
          <p:cNvSpPr txBox="1"/>
          <p:nvPr/>
        </p:nvSpPr>
        <p:spPr>
          <a:xfrm>
            <a:off x="310900" y="795550"/>
            <a:ext cx="86547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595959"/>
                </a:solidFill>
                <a:latin typeface="Source Sans Pro"/>
                <a:ea typeface="Source Sans Pro"/>
                <a:cs typeface="Source Sans Pro"/>
                <a:sym typeface="Source Sans Pro"/>
              </a:rPr>
              <a:t>List the tasks/features/requirements/stories since the last Progress Report or the start, with team member name, status (in-progress, testing, done, blocked), and links to issues and/or pull requests or comments:</a:t>
            </a:r>
            <a:endParaRPr i="1" sz="1300">
              <a:solidFill>
                <a:srgbClr val="666666"/>
              </a:solidFill>
              <a:latin typeface="Source Sans Pro"/>
              <a:ea typeface="Source Sans Pro"/>
              <a:cs typeface="Source Sans Pro"/>
              <a:sym typeface="Source Sans Pro"/>
            </a:endParaRPr>
          </a:p>
        </p:txBody>
      </p:sp>
      <p:sp>
        <p:nvSpPr>
          <p:cNvPr id="275" name="Google Shape;275;p18"/>
          <p:cNvSpPr txBox="1"/>
          <p:nvPr/>
        </p:nvSpPr>
        <p:spPr>
          <a:xfrm>
            <a:off x="310900" y="1582700"/>
            <a:ext cx="4261200" cy="3560700"/>
          </a:xfrm>
          <a:prstGeom prst="rect">
            <a:avLst/>
          </a:prstGeom>
          <a:noFill/>
          <a:ln>
            <a:noFill/>
          </a:ln>
        </p:spPr>
        <p:txBody>
          <a:bodyPr anchorCtr="0" anchor="t" bIns="91425" lIns="0"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Source Sans Pro"/>
              <a:ea typeface="Source Sans Pro"/>
              <a:cs typeface="Source Sans Pro"/>
              <a:sym typeface="Source Sans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rint Tasks - Individual">
  <p:cSld name="CUSTOM_11_2">
    <p:spTree>
      <p:nvGrpSpPr>
        <p:cNvPr id="276" name="Shape 276"/>
        <p:cNvGrpSpPr/>
        <p:nvPr/>
      </p:nvGrpSpPr>
      <p:grpSpPr>
        <a:xfrm>
          <a:off x="0" y="0"/>
          <a:ext cx="0" cy="0"/>
          <a:chOff x="0" y="0"/>
          <a:chExt cx="0" cy="0"/>
        </a:xfrm>
      </p:grpSpPr>
      <p:sp>
        <p:nvSpPr>
          <p:cNvPr id="277" name="Google Shape;277;p19"/>
          <p:cNvSpPr txBox="1"/>
          <p:nvPr/>
        </p:nvSpPr>
        <p:spPr>
          <a:xfrm>
            <a:off x="310901" y="795450"/>
            <a:ext cx="65991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Rajdhani"/>
                <a:ea typeface="Rajdhani"/>
                <a:cs typeface="Rajdhani"/>
                <a:sym typeface="Rajdhani"/>
              </a:rPr>
              <a:t>TASKS/WORK ITEMS</a:t>
            </a:r>
            <a:endParaRPr b="1" sz="2200">
              <a:solidFill>
                <a:srgbClr val="666666"/>
              </a:solidFill>
              <a:latin typeface="Rajdhani"/>
              <a:ea typeface="Rajdhani"/>
              <a:cs typeface="Rajdhani"/>
              <a:sym typeface="Rajdhani"/>
            </a:endParaRPr>
          </a:p>
        </p:txBody>
      </p:sp>
      <p:sp>
        <p:nvSpPr>
          <p:cNvPr id="278" name="Google Shape;278;p1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79" name="Google Shape;279;p19"/>
          <p:cNvSpPr txBox="1"/>
          <p:nvPr>
            <p:ph idx="1" type="body"/>
          </p:nvPr>
        </p:nvSpPr>
        <p:spPr>
          <a:xfrm>
            <a:off x="317175" y="1371451"/>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80" name="Google Shape;280;p19"/>
          <p:cNvSpPr txBox="1"/>
          <p:nvPr>
            <p:ph idx="2" type="body"/>
          </p:nvPr>
        </p:nvSpPr>
        <p:spPr>
          <a:xfrm>
            <a:off x="4565625" y="1371456"/>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81" name="Google Shape;281;p19"/>
          <p:cNvGrpSpPr/>
          <p:nvPr/>
        </p:nvGrpSpPr>
        <p:grpSpPr>
          <a:xfrm>
            <a:off x="310894" y="212402"/>
            <a:ext cx="8520606" cy="590100"/>
            <a:chOff x="310894" y="212402"/>
            <a:chExt cx="8520606" cy="590100"/>
          </a:xfrm>
        </p:grpSpPr>
        <p:sp>
          <p:nvSpPr>
            <p:cNvPr id="282" name="Google Shape;282;p1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83" name="Google Shape;283;p1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284" name="Google Shape;284;p19"/>
            <p:cNvGrpSpPr/>
            <p:nvPr/>
          </p:nvGrpSpPr>
          <p:grpSpPr>
            <a:xfrm>
              <a:off x="310894" y="212402"/>
              <a:ext cx="8520606" cy="590100"/>
              <a:chOff x="310894" y="212402"/>
              <a:chExt cx="8520606" cy="590100"/>
            </a:xfrm>
          </p:grpSpPr>
          <p:grpSp>
            <p:nvGrpSpPr>
              <p:cNvPr id="285" name="Google Shape;285;p19"/>
              <p:cNvGrpSpPr/>
              <p:nvPr/>
            </p:nvGrpSpPr>
            <p:grpSpPr>
              <a:xfrm>
                <a:off x="310894" y="212402"/>
                <a:ext cx="8520606" cy="590100"/>
                <a:chOff x="310894" y="212402"/>
                <a:chExt cx="8520606" cy="590100"/>
              </a:xfrm>
            </p:grpSpPr>
            <p:sp>
              <p:nvSpPr>
                <p:cNvPr id="286" name="Google Shape;286;p1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Rajdhani"/>
                      <a:ea typeface="Rajdhani"/>
                      <a:cs typeface="Rajdhani"/>
                      <a:sym typeface="Rajdhani"/>
                    </a:rPr>
                    <a:t>NEW SPRINT - ASSIGNED </a:t>
                  </a:r>
                  <a:r>
                    <a:rPr b="1" lang="en" sz="2700">
                      <a:latin typeface="Rajdhani"/>
                      <a:ea typeface="Rajdhani"/>
                      <a:cs typeface="Rajdhani"/>
                      <a:sym typeface="Rajdhani"/>
                    </a:rPr>
                    <a:t>TASKS</a:t>
                  </a:r>
                  <a:r>
                    <a:rPr b="1" lang="en" sz="2600">
                      <a:latin typeface="Rajdhani"/>
                      <a:ea typeface="Rajdhani"/>
                      <a:cs typeface="Rajdhani"/>
                      <a:sym typeface="Rajdhani"/>
                    </a:rPr>
                    <a:t> </a:t>
                  </a:r>
                  <a:endParaRPr b="1" sz="2600">
                    <a:latin typeface="Rajdhani"/>
                    <a:ea typeface="Rajdhani"/>
                    <a:cs typeface="Rajdhani"/>
                    <a:sym typeface="Rajdhani"/>
                  </a:endParaRPr>
                </a:p>
              </p:txBody>
            </p:sp>
            <p:sp>
              <p:nvSpPr>
                <p:cNvPr id="287" name="Google Shape;287;p1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88" name="Google Shape;288;p1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89" name="Google Shape;289;p19"/>
              <p:cNvGrpSpPr/>
              <p:nvPr/>
            </p:nvGrpSpPr>
            <p:grpSpPr>
              <a:xfrm>
                <a:off x="468278" y="323994"/>
                <a:ext cx="293509" cy="366904"/>
                <a:chOff x="867091" y="4631994"/>
                <a:chExt cx="293509" cy="366904"/>
              </a:xfrm>
            </p:grpSpPr>
            <p:sp>
              <p:nvSpPr>
                <p:cNvPr id="290" name="Google Shape;290;p19"/>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2" name="Google Shape;292;p19"/>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Questions">
  <p:cSld name="CUSTOM_1_4_1">
    <p:spTree>
      <p:nvGrpSpPr>
        <p:cNvPr id="293" name="Shape 293"/>
        <p:cNvGrpSpPr/>
        <p:nvPr/>
      </p:nvGrpSpPr>
      <p:grpSpPr>
        <a:xfrm>
          <a:off x="0" y="0"/>
          <a:ext cx="0" cy="0"/>
          <a:chOff x="0" y="0"/>
          <a:chExt cx="0" cy="0"/>
        </a:xfrm>
      </p:grpSpPr>
      <p:sp>
        <p:nvSpPr>
          <p:cNvPr id="294" name="Google Shape;294;p20"/>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295" name="Google Shape;295;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96" name="Google Shape;296;p20"/>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297" name="Google Shape;297;p20"/>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298" name="Google Shape;298;p20"/>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299" name="Google Shape;299;p20"/>
          <p:cNvGrpSpPr/>
          <p:nvPr/>
        </p:nvGrpSpPr>
        <p:grpSpPr>
          <a:xfrm>
            <a:off x="310894" y="212402"/>
            <a:ext cx="8520606" cy="590100"/>
            <a:chOff x="310894" y="212402"/>
            <a:chExt cx="8520606" cy="590100"/>
          </a:xfrm>
        </p:grpSpPr>
        <p:sp>
          <p:nvSpPr>
            <p:cNvPr id="300" name="Google Shape;300;p2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301" name="Google Shape;301;p2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02" name="Google Shape;302;p2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03" name="Google Shape;303;p20"/>
          <p:cNvGrpSpPr/>
          <p:nvPr/>
        </p:nvGrpSpPr>
        <p:grpSpPr>
          <a:xfrm>
            <a:off x="413014" y="368130"/>
            <a:ext cx="386876" cy="278641"/>
            <a:chOff x="7155314" y="3502243"/>
            <a:chExt cx="386876" cy="278641"/>
          </a:xfrm>
        </p:grpSpPr>
        <p:sp>
          <p:nvSpPr>
            <p:cNvPr id="304" name="Google Shape;304;p20"/>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p:cSld name="CUSTOM">
    <p:spTree>
      <p:nvGrpSpPr>
        <p:cNvPr id="15" name="Shape 15"/>
        <p:cNvGrpSpPr/>
        <p:nvPr/>
      </p:nvGrpSpPr>
      <p:grpSpPr>
        <a:xfrm>
          <a:off x="0" y="0"/>
          <a:ext cx="0" cy="0"/>
          <a:chOff x="0" y="0"/>
          <a:chExt cx="0" cy="0"/>
        </a:xfrm>
      </p:grpSpPr>
      <p:sp>
        <p:nvSpPr>
          <p:cNvPr id="16" name="Google Shape;16;p3"/>
          <p:cNvSpPr txBox="1"/>
          <p:nvPr/>
        </p:nvSpPr>
        <p:spPr>
          <a:xfrm>
            <a:off x="310898" y="795450"/>
            <a:ext cx="428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7" name="Google Shape;17;p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8" name="Google Shape;18;p3"/>
          <p:cNvSpPr txBox="1"/>
          <p:nvPr>
            <p:ph idx="1" type="body"/>
          </p:nvPr>
        </p:nvSpPr>
        <p:spPr>
          <a:xfrm>
            <a:off x="310900" y="1371600"/>
            <a:ext cx="8520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9" name="Google Shape;19;p3"/>
          <p:cNvGrpSpPr/>
          <p:nvPr/>
        </p:nvGrpSpPr>
        <p:grpSpPr>
          <a:xfrm>
            <a:off x="310894" y="212402"/>
            <a:ext cx="8520606" cy="590100"/>
            <a:chOff x="310894" y="212402"/>
            <a:chExt cx="8520606" cy="590100"/>
          </a:xfrm>
        </p:grpSpPr>
        <p:sp>
          <p:nvSpPr>
            <p:cNvPr id="20" name="Google Shape;20;p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21" name="Google Shape;21;p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22" name="Google Shape;22;p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23" name="Google Shape;23;p3"/>
          <p:cNvGrpSpPr/>
          <p:nvPr/>
        </p:nvGrpSpPr>
        <p:grpSpPr>
          <a:xfrm>
            <a:off x="413014" y="368130"/>
            <a:ext cx="386876" cy="278641"/>
            <a:chOff x="7155314" y="3502243"/>
            <a:chExt cx="386876" cy="278641"/>
          </a:xfrm>
        </p:grpSpPr>
        <p:sp>
          <p:nvSpPr>
            <p:cNvPr id="24" name="Google Shape;24;p3"/>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3"/>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two students">
  <p:cSld name="CUSTOM_11_1">
    <p:spTree>
      <p:nvGrpSpPr>
        <p:cNvPr id="311" name="Shape 311"/>
        <p:cNvGrpSpPr/>
        <p:nvPr/>
      </p:nvGrpSpPr>
      <p:grpSpPr>
        <a:xfrm>
          <a:off x="0" y="0"/>
          <a:ext cx="0" cy="0"/>
          <a:chOff x="0" y="0"/>
          <a:chExt cx="0" cy="0"/>
        </a:xfrm>
      </p:grpSpPr>
      <p:sp>
        <p:nvSpPr>
          <p:cNvPr id="312" name="Google Shape;312;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13" name="Google Shape;313;p21"/>
          <p:cNvGrpSpPr/>
          <p:nvPr/>
        </p:nvGrpSpPr>
        <p:grpSpPr>
          <a:xfrm>
            <a:off x="310894" y="212402"/>
            <a:ext cx="8520606" cy="590100"/>
            <a:chOff x="310894" y="212402"/>
            <a:chExt cx="8520606" cy="590100"/>
          </a:xfrm>
        </p:grpSpPr>
        <p:sp>
          <p:nvSpPr>
            <p:cNvPr id="314" name="Google Shape;314;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15" name="Google Shape;315;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16" name="Google Shape;316;p21"/>
            <p:cNvGrpSpPr/>
            <p:nvPr/>
          </p:nvGrpSpPr>
          <p:grpSpPr>
            <a:xfrm>
              <a:off x="310894" y="212402"/>
              <a:ext cx="8520606" cy="590100"/>
              <a:chOff x="310894" y="212402"/>
              <a:chExt cx="8520606" cy="590100"/>
            </a:xfrm>
          </p:grpSpPr>
          <p:grpSp>
            <p:nvGrpSpPr>
              <p:cNvPr id="317" name="Google Shape;317;p21"/>
              <p:cNvGrpSpPr/>
              <p:nvPr/>
            </p:nvGrpSpPr>
            <p:grpSpPr>
              <a:xfrm>
                <a:off x="310894" y="212402"/>
                <a:ext cx="8520606" cy="590100"/>
                <a:chOff x="310894" y="212402"/>
                <a:chExt cx="8520606" cy="590100"/>
              </a:xfrm>
            </p:grpSpPr>
            <p:sp>
              <p:nvSpPr>
                <p:cNvPr id="318" name="Google Shape;318;p2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319" name="Google Shape;319;p2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20" name="Google Shape;320;p2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21" name="Google Shape;321;p21"/>
              <p:cNvGrpSpPr/>
              <p:nvPr/>
            </p:nvGrpSpPr>
            <p:grpSpPr>
              <a:xfrm>
                <a:off x="468278" y="323994"/>
                <a:ext cx="293509" cy="366904"/>
                <a:chOff x="867091" y="4631994"/>
                <a:chExt cx="293509" cy="366904"/>
              </a:xfrm>
            </p:grpSpPr>
            <p:sp>
              <p:nvSpPr>
                <p:cNvPr id="322" name="Google Shape;322;p21"/>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4" name="Google Shape;324;p21"/>
          <p:cNvSpPr txBox="1"/>
          <p:nvPr>
            <p:ph idx="1" type="body"/>
          </p:nvPr>
        </p:nvSpPr>
        <p:spPr>
          <a:xfrm>
            <a:off x="311950" y="1371450"/>
            <a:ext cx="42336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25" name="Google Shape;325;p21"/>
          <p:cNvSpPr txBox="1"/>
          <p:nvPr>
            <p:ph idx="2" type="body"/>
          </p:nvPr>
        </p:nvSpPr>
        <p:spPr>
          <a:xfrm>
            <a:off x="4544500" y="1371450"/>
            <a:ext cx="42336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26" name="Google Shape;326;p21"/>
          <p:cNvSpPr txBox="1"/>
          <p:nvPr/>
        </p:nvSpPr>
        <p:spPr>
          <a:xfrm>
            <a:off x="31090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27" name="Google Shape;327;p21"/>
          <p:cNvSpPr txBox="1"/>
          <p:nvPr>
            <p:ph idx="3" type="body"/>
          </p:nvPr>
        </p:nvSpPr>
        <p:spPr>
          <a:xfrm>
            <a:off x="2825500" y="795500"/>
            <a:ext cx="1719000" cy="576000"/>
          </a:xfrm>
          <a:prstGeom prst="rect">
            <a:avLst/>
          </a:prstGeom>
          <a:ln>
            <a:noFill/>
          </a:ln>
        </p:spPr>
        <p:txBody>
          <a:bodyPr anchorCtr="0" anchor="t" bIns="91425" lIns="0"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28" name="Google Shape;328;p21"/>
          <p:cNvSpPr txBox="1"/>
          <p:nvPr/>
        </p:nvSpPr>
        <p:spPr>
          <a:xfrm>
            <a:off x="4544568" y="795425"/>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29" name="Google Shape;329;p21"/>
          <p:cNvSpPr txBox="1"/>
          <p:nvPr>
            <p:ph idx="4" type="body"/>
          </p:nvPr>
        </p:nvSpPr>
        <p:spPr>
          <a:xfrm>
            <a:off x="7062700" y="795425"/>
            <a:ext cx="1719000" cy="576000"/>
          </a:xfrm>
          <a:prstGeom prst="rect">
            <a:avLst/>
          </a:prstGeom>
          <a:ln>
            <a:noFill/>
          </a:ln>
        </p:spPr>
        <p:txBody>
          <a:bodyPr anchorCtr="0" anchor="t" bIns="91425" lIns="0"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30" name="Google Shape;330;p21"/>
          <p:cNvSpPr txBox="1"/>
          <p:nvPr>
            <p:ph idx="5"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three students">
  <p:cSld name="CUSTOM_11_1_2">
    <p:spTree>
      <p:nvGrpSpPr>
        <p:cNvPr id="331" name="Shape 331"/>
        <p:cNvGrpSpPr/>
        <p:nvPr/>
      </p:nvGrpSpPr>
      <p:grpSpPr>
        <a:xfrm>
          <a:off x="0" y="0"/>
          <a:ext cx="0" cy="0"/>
          <a:chOff x="0" y="0"/>
          <a:chExt cx="0" cy="0"/>
        </a:xfrm>
      </p:grpSpPr>
      <p:sp>
        <p:nvSpPr>
          <p:cNvPr id="332" name="Google Shape;332;p22"/>
          <p:cNvSpPr txBox="1"/>
          <p:nvPr>
            <p:ph idx="1" type="body"/>
          </p:nvPr>
        </p:nvSpPr>
        <p:spPr>
          <a:xfrm>
            <a:off x="7012900" y="212400"/>
            <a:ext cx="1768800" cy="576000"/>
          </a:xfrm>
          <a:prstGeom prst="rect">
            <a:avLst/>
          </a:prstGeom>
        </p:spPr>
        <p:txBody>
          <a:bodyPr anchorCtr="0" anchor="t" bIns="274300"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lgn="r">
              <a:spcBef>
                <a:spcPts val="0"/>
              </a:spcBef>
              <a:spcAft>
                <a:spcPts val="0"/>
              </a:spcAft>
              <a:buSzPts val="1400"/>
              <a:buChar char="♮"/>
              <a:defRPr/>
            </a:lvl2pPr>
            <a:lvl3pPr indent="-304800" lvl="2" marL="1371600" rtl="0" algn="r">
              <a:spcBef>
                <a:spcPts val="0"/>
              </a:spcBef>
              <a:spcAft>
                <a:spcPts val="0"/>
              </a:spcAft>
              <a:buSzPts val="1200"/>
              <a:buChar char="♯"/>
              <a:defRPr/>
            </a:lvl3pPr>
            <a:lvl4pPr indent="-304800" lvl="3" marL="1828800" rtl="0" algn="r">
              <a:spcBef>
                <a:spcPts val="0"/>
              </a:spcBef>
              <a:spcAft>
                <a:spcPts val="0"/>
              </a:spcAft>
              <a:buSzPts val="12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79400" lvl="6" marL="3200400" rtl="0" algn="r">
              <a:spcBef>
                <a:spcPts val="0"/>
              </a:spcBef>
              <a:spcAft>
                <a:spcPts val="0"/>
              </a:spcAft>
              <a:buSzPts val="800"/>
              <a:buChar char="𝄞"/>
              <a:defRPr/>
            </a:lvl7pPr>
            <a:lvl8pPr indent="-279400" lvl="7" marL="3657600" rtl="0" algn="r">
              <a:spcBef>
                <a:spcPts val="0"/>
              </a:spcBef>
              <a:spcAft>
                <a:spcPts val="0"/>
              </a:spcAft>
              <a:buSzPts val="800"/>
              <a:buChar char="𝄢"/>
              <a:defRPr/>
            </a:lvl8pPr>
            <a:lvl9pPr indent="-266700" lvl="8" marL="4114800" rtl="0" algn="r">
              <a:spcBef>
                <a:spcPts val="0"/>
              </a:spcBef>
              <a:spcAft>
                <a:spcPts val="0"/>
              </a:spcAft>
              <a:buSzPts val="600"/>
              <a:buChar char="𝄡"/>
              <a:defRPr/>
            </a:lvl9pPr>
          </a:lstStyle>
          <a:p/>
        </p:txBody>
      </p:sp>
      <p:sp>
        <p:nvSpPr>
          <p:cNvPr id="333" name="Google Shape;333;p22"/>
          <p:cNvSpPr txBox="1"/>
          <p:nvPr>
            <p:ph idx="2" type="body"/>
          </p:nvPr>
        </p:nvSpPr>
        <p:spPr>
          <a:xfrm>
            <a:off x="311950" y="137145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34" name="Google Shape;334;p22"/>
          <p:cNvSpPr txBox="1"/>
          <p:nvPr/>
        </p:nvSpPr>
        <p:spPr>
          <a:xfrm>
            <a:off x="310900" y="79545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sp>
        <p:nvSpPr>
          <p:cNvPr id="335" name="Google Shape;335;p22"/>
          <p:cNvSpPr txBox="1"/>
          <p:nvPr>
            <p:ph idx="3" type="body"/>
          </p:nvPr>
        </p:nvSpPr>
        <p:spPr>
          <a:xfrm>
            <a:off x="1682500" y="79545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36" name="Google Shape;336;p22"/>
          <p:cNvSpPr txBox="1"/>
          <p:nvPr>
            <p:ph idx="4" type="body"/>
          </p:nvPr>
        </p:nvSpPr>
        <p:spPr>
          <a:xfrm>
            <a:off x="3153051" y="137850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37" name="Google Shape;337;p22"/>
          <p:cNvSpPr txBox="1"/>
          <p:nvPr/>
        </p:nvSpPr>
        <p:spPr>
          <a:xfrm>
            <a:off x="3152001" y="80250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sp>
        <p:nvSpPr>
          <p:cNvPr id="338" name="Google Shape;338;p22"/>
          <p:cNvSpPr txBox="1"/>
          <p:nvPr>
            <p:ph idx="5" type="body"/>
          </p:nvPr>
        </p:nvSpPr>
        <p:spPr>
          <a:xfrm>
            <a:off x="4523601" y="80250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39" name="Google Shape;339;p22"/>
          <p:cNvSpPr txBox="1"/>
          <p:nvPr>
            <p:ph idx="6" type="body"/>
          </p:nvPr>
        </p:nvSpPr>
        <p:spPr>
          <a:xfrm>
            <a:off x="5945175" y="1378500"/>
            <a:ext cx="2743200" cy="37719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40" name="Google Shape;340;p22"/>
          <p:cNvSpPr txBox="1"/>
          <p:nvPr/>
        </p:nvSpPr>
        <p:spPr>
          <a:xfrm>
            <a:off x="5944125" y="802500"/>
            <a:ext cx="1371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a:t>
            </a:r>
            <a:endParaRPr b="1" sz="2400">
              <a:solidFill>
                <a:srgbClr val="666666"/>
              </a:solidFill>
              <a:latin typeface="Rajdhani"/>
              <a:ea typeface="Rajdhani"/>
              <a:cs typeface="Rajdhani"/>
              <a:sym typeface="Rajdhani"/>
            </a:endParaRPr>
          </a:p>
        </p:txBody>
      </p:sp>
      <p:grpSp>
        <p:nvGrpSpPr>
          <p:cNvPr id="341" name="Google Shape;341;p22"/>
          <p:cNvGrpSpPr/>
          <p:nvPr/>
        </p:nvGrpSpPr>
        <p:grpSpPr>
          <a:xfrm>
            <a:off x="310894" y="212402"/>
            <a:ext cx="6701906" cy="590100"/>
            <a:chOff x="310894" y="212402"/>
            <a:chExt cx="6701906" cy="590100"/>
          </a:xfrm>
        </p:grpSpPr>
        <p:grpSp>
          <p:nvGrpSpPr>
            <p:cNvPr id="342" name="Google Shape;342;p22"/>
            <p:cNvGrpSpPr/>
            <p:nvPr/>
          </p:nvGrpSpPr>
          <p:grpSpPr>
            <a:xfrm>
              <a:off x="310894" y="212402"/>
              <a:ext cx="6701906" cy="590100"/>
              <a:chOff x="310894" y="212402"/>
              <a:chExt cx="6701906" cy="590100"/>
            </a:xfrm>
          </p:grpSpPr>
          <p:sp>
            <p:nvSpPr>
              <p:cNvPr id="343" name="Google Shape;343;p2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344" name="Google Shape;344;p2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45" name="Google Shape;345;p22"/>
            <p:cNvGrpSpPr/>
            <p:nvPr/>
          </p:nvGrpSpPr>
          <p:grpSpPr>
            <a:xfrm>
              <a:off x="468278" y="323994"/>
              <a:ext cx="293509" cy="366904"/>
              <a:chOff x="867091" y="4631994"/>
              <a:chExt cx="293509" cy="366904"/>
            </a:xfrm>
          </p:grpSpPr>
          <p:sp>
            <p:nvSpPr>
              <p:cNvPr id="346" name="Google Shape;346;p22"/>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 name="Google Shape;348;p22"/>
          <p:cNvSpPr txBox="1"/>
          <p:nvPr>
            <p:ph idx="7" type="body"/>
          </p:nvPr>
        </p:nvSpPr>
        <p:spPr>
          <a:xfrm>
            <a:off x="7315725" y="802500"/>
            <a:ext cx="1371600" cy="576000"/>
          </a:xfrm>
          <a:prstGeom prst="rect">
            <a:avLst/>
          </a:prstGeom>
          <a:ln>
            <a:noFill/>
          </a:ln>
        </p:spPr>
        <p:txBody>
          <a:bodyPr anchorCtr="0" anchor="t" bIns="91425" lIns="0" spcFirstLastPara="1" rIns="0" wrap="square" tIns="91425">
            <a:no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gress Report with four students">
  <p:cSld name="CUSTOM_11_1_1">
    <p:spTree>
      <p:nvGrpSpPr>
        <p:cNvPr id="349" name="Shape 349"/>
        <p:cNvGrpSpPr/>
        <p:nvPr/>
      </p:nvGrpSpPr>
      <p:grpSpPr>
        <a:xfrm>
          <a:off x="0" y="0"/>
          <a:ext cx="0" cy="0"/>
          <a:chOff x="0" y="0"/>
          <a:chExt cx="0" cy="0"/>
        </a:xfrm>
      </p:grpSpPr>
      <p:sp>
        <p:nvSpPr>
          <p:cNvPr id="350" name="Google Shape;350;p23"/>
          <p:cNvSpPr txBox="1"/>
          <p:nvPr>
            <p:ph idx="1" type="body"/>
          </p:nvPr>
        </p:nvSpPr>
        <p:spPr>
          <a:xfrm>
            <a:off x="7012900" y="212400"/>
            <a:ext cx="1768800" cy="576000"/>
          </a:xfrm>
          <a:prstGeom prst="rect">
            <a:avLst/>
          </a:prstGeom>
        </p:spPr>
        <p:txBody>
          <a:bodyPr anchorCtr="0" anchor="t" bIns="274300"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1" name="Google Shape;351;p23"/>
          <p:cNvSpPr txBox="1"/>
          <p:nvPr>
            <p:ph idx="2" type="body"/>
          </p:nvPr>
        </p:nvSpPr>
        <p:spPr>
          <a:xfrm>
            <a:off x="311950" y="13714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2" name="Google Shape;352;p23"/>
          <p:cNvSpPr txBox="1"/>
          <p:nvPr/>
        </p:nvSpPr>
        <p:spPr>
          <a:xfrm>
            <a:off x="31195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53" name="Google Shape;353;p23"/>
          <p:cNvSpPr txBox="1"/>
          <p:nvPr>
            <p:ph idx="3" type="body"/>
          </p:nvPr>
        </p:nvSpPr>
        <p:spPr>
          <a:xfrm>
            <a:off x="2826550" y="7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54" name="Google Shape;354;p23"/>
          <p:cNvSpPr txBox="1"/>
          <p:nvPr>
            <p:ph idx="4" type="body"/>
          </p:nvPr>
        </p:nvSpPr>
        <p:spPr>
          <a:xfrm>
            <a:off x="311950" y="3242850"/>
            <a:ext cx="4233600" cy="19008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5" name="Google Shape;355;p23"/>
          <p:cNvSpPr txBox="1"/>
          <p:nvPr/>
        </p:nvSpPr>
        <p:spPr>
          <a:xfrm>
            <a:off x="311950" y="28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56" name="Google Shape;356;p23"/>
          <p:cNvSpPr txBox="1"/>
          <p:nvPr>
            <p:ph idx="5" type="body"/>
          </p:nvPr>
        </p:nvSpPr>
        <p:spPr>
          <a:xfrm>
            <a:off x="2826550" y="28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57" name="Google Shape;357;p23"/>
          <p:cNvSpPr txBox="1"/>
          <p:nvPr>
            <p:ph idx="6" type="body"/>
          </p:nvPr>
        </p:nvSpPr>
        <p:spPr>
          <a:xfrm>
            <a:off x="4545550" y="1371450"/>
            <a:ext cx="4233600" cy="15957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8" name="Google Shape;358;p23"/>
          <p:cNvSpPr txBox="1"/>
          <p:nvPr/>
        </p:nvSpPr>
        <p:spPr>
          <a:xfrm>
            <a:off x="4545550" y="7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59" name="Google Shape;359;p23"/>
          <p:cNvSpPr txBox="1"/>
          <p:nvPr>
            <p:ph idx="7" type="body"/>
          </p:nvPr>
        </p:nvSpPr>
        <p:spPr>
          <a:xfrm>
            <a:off x="7060150" y="7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360" name="Google Shape;360;p23"/>
          <p:cNvSpPr txBox="1"/>
          <p:nvPr>
            <p:ph idx="8" type="body"/>
          </p:nvPr>
        </p:nvSpPr>
        <p:spPr>
          <a:xfrm>
            <a:off x="4545550" y="3242850"/>
            <a:ext cx="4233600" cy="19008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61" name="Google Shape;361;p23"/>
          <p:cNvSpPr txBox="1"/>
          <p:nvPr/>
        </p:nvSpPr>
        <p:spPr>
          <a:xfrm>
            <a:off x="4545550" y="2895450"/>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362" name="Google Shape;362;p23"/>
          <p:cNvSpPr txBox="1"/>
          <p:nvPr>
            <p:ph idx="9" type="body"/>
          </p:nvPr>
        </p:nvSpPr>
        <p:spPr>
          <a:xfrm>
            <a:off x="7060150" y="2895500"/>
            <a:ext cx="1719000" cy="576000"/>
          </a:xfrm>
          <a:prstGeom prst="rect">
            <a:avLst/>
          </a:prstGeom>
          <a:ln>
            <a:noFill/>
          </a:ln>
        </p:spPr>
        <p:txBody>
          <a:bodyPr anchorCtr="0" anchor="t" bIns="91425" lIns="0" spcFirstLastPara="1" rIns="91425"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363" name="Google Shape;363;p23"/>
          <p:cNvGrpSpPr/>
          <p:nvPr/>
        </p:nvGrpSpPr>
        <p:grpSpPr>
          <a:xfrm>
            <a:off x="310894" y="212402"/>
            <a:ext cx="6701906" cy="590100"/>
            <a:chOff x="310894" y="212402"/>
            <a:chExt cx="6701906" cy="590100"/>
          </a:xfrm>
        </p:grpSpPr>
        <p:grpSp>
          <p:nvGrpSpPr>
            <p:cNvPr id="364" name="Google Shape;364;p23"/>
            <p:cNvGrpSpPr/>
            <p:nvPr/>
          </p:nvGrpSpPr>
          <p:grpSpPr>
            <a:xfrm>
              <a:off x="310894" y="212402"/>
              <a:ext cx="6701906" cy="590100"/>
              <a:chOff x="310894" y="212402"/>
              <a:chExt cx="6701906" cy="590100"/>
            </a:xfrm>
          </p:grpSpPr>
          <p:sp>
            <p:nvSpPr>
              <p:cNvPr id="365" name="Google Shape;365;p2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PROGRESS REPORT</a:t>
                </a:r>
                <a:endParaRPr b="1" sz="2800">
                  <a:latin typeface="Rajdhani"/>
                  <a:ea typeface="Rajdhani"/>
                  <a:cs typeface="Rajdhani"/>
                  <a:sym typeface="Rajdhani"/>
                </a:endParaRPr>
              </a:p>
            </p:txBody>
          </p:sp>
          <p:sp>
            <p:nvSpPr>
              <p:cNvPr id="366" name="Google Shape;366;p2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67" name="Google Shape;367;p23"/>
            <p:cNvGrpSpPr/>
            <p:nvPr/>
          </p:nvGrpSpPr>
          <p:grpSpPr>
            <a:xfrm>
              <a:off x="468278" y="323994"/>
              <a:ext cx="293509" cy="366904"/>
              <a:chOff x="867091" y="4631994"/>
              <a:chExt cx="293509" cy="366904"/>
            </a:xfrm>
          </p:grpSpPr>
          <p:sp>
            <p:nvSpPr>
              <p:cNvPr id="368" name="Google Shape;368;p23"/>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as Kanban (after)">
  <p:cSld name="CUSTOM_26">
    <p:spTree>
      <p:nvGrpSpPr>
        <p:cNvPr id="370" name="Shape 370"/>
        <p:cNvGrpSpPr/>
        <p:nvPr/>
      </p:nvGrpSpPr>
      <p:grpSpPr>
        <a:xfrm>
          <a:off x="0" y="0"/>
          <a:ext cx="0" cy="0"/>
          <a:chOff x="0" y="0"/>
          <a:chExt cx="0" cy="0"/>
        </a:xfrm>
      </p:grpSpPr>
      <p:sp>
        <p:nvSpPr>
          <p:cNvPr id="371" name="Google Shape;371;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72" name="Google Shape;372;p24"/>
          <p:cNvGrpSpPr/>
          <p:nvPr/>
        </p:nvGrpSpPr>
        <p:grpSpPr>
          <a:xfrm>
            <a:off x="310894" y="212402"/>
            <a:ext cx="8520606" cy="590100"/>
            <a:chOff x="310894" y="212402"/>
            <a:chExt cx="8520606" cy="590100"/>
          </a:xfrm>
        </p:grpSpPr>
        <p:sp>
          <p:nvSpPr>
            <p:cNvPr id="373" name="Google Shape;373;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74" name="Google Shape;374;p2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75" name="Google Shape;375;p24"/>
            <p:cNvGrpSpPr/>
            <p:nvPr/>
          </p:nvGrpSpPr>
          <p:grpSpPr>
            <a:xfrm>
              <a:off x="310894" y="212402"/>
              <a:ext cx="7802906" cy="590100"/>
              <a:chOff x="310894" y="212402"/>
              <a:chExt cx="7802906" cy="590100"/>
            </a:xfrm>
          </p:grpSpPr>
          <p:grpSp>
            <p:nvGrpSpPr>
              <p:cNvPr id="376" name="Google Shape;376;p24"/>
              <p:cNvGrpSpPr/>
              <p:nvPr/>
            </p:nvGrpSpPr>
            <p:grpSpPr>
              <a:xfrm>
                <a:off x="310894" y="212402"/>
                <a:ext cx="7802906" cy="590100"/>
                <a:chOff x="310894" y="212402"/>
                <a:chExt cx="7802906" cy="590100"/>
              </a:xfrm>
            </p:grpSpPr>
            <p:sp>
              <p:nvSpPr>
                <p:cNvPr id="377" name="Google Shape;377;p24"/>
                <p:cNvSpPr txBox="1"/>
                <p:nvPr/>
              </p:nvSpPr>
              <p:spPr>
                <a:xfrm>
                  <a:off x="1029300" y="219450"/>
                  <a:ext cx="7084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BOARD SCREENSHOT - UPDATED</a:t>
                  </a:r>
                  <a:endParaRPr b="1" sz="2800">
                    <a:latin typeface="Rajdhani"/>
                    <a:ea typeface="Rajdhani"/>
                    <a:cs typeface="Rajdhani"/>
                    <a:sym typeface="Rajdhani"/>
                  </a:endParaRPr>
                </a:p>
              </p:txBody>
            </p:sp>
            <p:sp>
              <p:nvSpPr>
                <p:cNvPr id="378" name="Google Shape;378;p2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79" name="Google Shape;379;p24"/>
              <p:cNvGrpSpPr/>
              <p:nvPr/>
            </p:nvGrpSpPr>
            <p:grpSpPr>
              <a:xfrm>
                <a:off x="468278" y="323994"/>
                <a:ext cx="293509" cy="366904"/>
                <a:chOff x="867091" y="4631994"/>
                <a:chExt cx="293509" cy="366904"/>
              </a:xfrm>
            </p:grpSpPr>
            <p:sp>
              <p:nvSpPr>
                <p:cNvPr id="380" name="Google Shape;380;p24"/>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as Kanban (before)">
  <p:cSld name="CUSTOM_26_2">
    <p:spTree>
      <p:nvGrpSpPr>
        <p:cNvPr id="382" name="Shape 382"/>
        <p:cNvGrpSpPr/>
        <p:nvPr/>
      </p:nvGrpSpPr>
      <p:grpSpPr>
        <a:xfrm>
          <a:off x="0" y="0"/>
          <a:ext cx="0" cy="0"/>
          <a:chOff x="0" y="0"/>
          <a:chExt cx="0" cy="0"/>
        </a:xfrm>
      </p:grpSpPr>
      <p:sp>
        <p:nvSpPr>
          <p:cNvPr id="383" name="Google Shape;383;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84" name="Google Shape;384;p25"/>
          <p:cNvGrpSpPr/>
          <p:nvPr/>
        </p:nvGrpSpPr>
        <p:grpSpPr>
          <a:xfrm>
            <a:off x="310894" y="212402"/>
            <a:ext cx="8520606" cy="590100"/>
            <a:chOff x="310894" y="212402"/>
            <a:chExt cx="8520606" cy="590100"/>
          </a:xfrm>
        </p:grpSpPr>
        <p:sp>
          <p:nvSpPr>
            <p:cNvPr id="385" name="Google Shape;385;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86" name="Google Shape;386;p2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87" name="Google Shape;387;p25"/>
            <p:cNvGrpSpPr/>
            <p:nvPr/>
          </p:nvGrpSpPr>
          <p:grpSpPr>
            <a:xfrm>
              <a:off x="310894" y="212402"/>
              <a:ext cx="6701906" cy="590100"/>
              <a:chOff x="310894" y="212402"/>
              <a:chExt cx="6701906" cy="590100"/>
            </a:xfrm>
          </p:grpSpPr>
          <p:grpSp>
            <p:nvGrpSpPr>
              <p:cNvPr id="388" name="Google Shape;388;p25"/>
              <p:cNvGrpSpPr/>
              <p:nvPr/>
            </p:nvGrpSpPr>
            <p:grpSpPr>
              <a:xfrm>
                <a:off x="310894" y="212402"/>
                <a:ext cx="6701906" cy="590100"/>
                <a:chOff x="310894" y="212402"/>
                <a:chExt cx="6701906" cy="590100"/>
              </a:xfrm>
            </p:grpSpPr>
            <p:sp>
              <p:nvSpPr>
                <p:cNvPr id="389" name="Google Shape;389;p2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BOARD SCREENSHOT - BEFORE</a:t>
                  </a:r>
                  <a:endParaRPr b="1" sz="2800">
                    <a:latin typeface="Rajdhani"/>
                    <a:ea typeface="Rajdhani"/>
                    <a:cs typeface="Rajdhani"/>
                    <a:sym typeface="Rajdhani"/>
                  </a:endParaRPr>
                </a:p>
              </p:txBody>
            </p:sp>
            <p:sp>
              <p:nvSpPr>
                <p:cNvPr id="390" name="Google Shape;390;p2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391" name="Google Shape;391;p25"/>
              <p:cNvGrpSpPr/>
              <p:nvPr/>
            </p:nvGrpSpPr>
            <p:grpSpPr>
              <a:xfrm>
                <a:off x="468278" y="323994"/>
                <a:ext cx="293509" cy="366904"/>
                <a:chOff x="867091" y="4631994"/>
                <a:chExt cx="293509" cy="366904"/>
              </a:xfrm>
            </p:grpSpPr>
            <p:sp>
              <p:nvSpPr>
                <p:cNvPr id="392" name="Google Shape;392;p25"/>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p:cSld name="CUSTOM_26_1">
    <p:spTree>
      <p:nvGrpSpPr>
        <p:cNvPr id="394" name="Shape 394"/>
        <p:cNvGrpSpPr/>
        <p:nvPr/>
      </p:nvGrpSpPr>
      <p:grpSpPr>
        <a:xfrm>
          <a:off x="0" y="0"/>
          <a:ext cx="0" cy="0"/>
          <a:chOff x="0" y="0"/>
          <a:chExt cx="0" cy="0"/>
        </a:xfrm>
      </p:grpSpPr>
      <p:sp>
        <p:nvSpPr>
          <p:cNvPr id="395" name="Google Shape;395;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96" name="Google Shape;396;p26"/>
          <p:cNvGrpSpPr/>
          <p:nvPr/>
        </p:nvGrpSpPr>
        <p:grpSpPr>
          <a:xfrm>
            <a:off x="310894" y="212402"/>
            <a:ext cx="8520606" cy="590100"/>
            <a:chOff x="310894" y="212402"/>
            <a:chExt cx="8520606" cy="590100"/>
          </a:xfrm>
        </p:grpSpPr>
        <p:sp>
          <p:nvSpPr>
            <p:cNvPr id="397" name="Google Shape;397;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98" name="Google Shape;398;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399" name="Google Shape;399;p26"/>
            <p:cNvGrpSpPr/>
            <p:nvPr/>
          </p:nvGrpSpPr>
          <p:grpSpPr>
            <a:xfrm>
              <a:off x="310894" y="212402"/>
              <a:ext cx="8520606" cy="590100"/>
              <a:chOff x="310894" y="212402"/>
              <a:chExt cx="8520606" cy="590100"/>
            </a:xfrm>
          </p:grpSpPr>
          <p:grpSp>
            <p:nvGrpSpPr>
              <p:cNvPr id="400" name="Google Shape;400;p26"/>
              <p:cNvGrpSpPr/>
              <p:nvPr/>
            </p:nvGrpSpPr>
            <p:grpSpPr>
              <a:xfrm>
                <a:off x="310894" y="212402"/>
                <a:ext cx="8520606" cy="590100"/>
                <a:chOff x="310894" y="212402"/>
                <a:chExt cx="8520606" cy="590100"/>
              </a:xfrm>
            </p:grpSpPr>
            <p:sp>
              <p:nvSpPr>
                <p:cNvPr id="401" name="Google Shape;401;p2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402" name="Google Shape;402;p2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03" name="Google Shape;403;p2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404" name="Google Shape;404;p26"/>
              <p:cNvGrpSpPr/>
              <p:nvPr/>
            </p:nvGrpSpPr>
            <p:grpSpPr>
              <a:xfrm>
                <a:off x="468278" y="323994"/>
                <a:ext cx="293509" cy="366904"/>
                <a:chOff x="867091" y="4631994"/>
                <a:chExt cx="293509" cy="366904"/>
              </a:xfrm>
            </p:grpSpPr>
            <p:sp>
              <p:nvSpPr>
                <p:cNvPr id="405" name="Google Shape;405;p26"/>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7" name="Google Shape;407;p26"/>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IN PROGRESS</a:t>
            </a:r>
            <a:endParaRPr b="1" sz="2400">
              <a:solidFill>
                <a:srgbClr val="666666"/>
              </a:solidFill>
              <a:latin typeface="Rajdhani"/>
              <a:ea typeface="Rajdhani"/>
              <a:cs typeface="Rajdhani"/>
              <a:sym typeface="Rajdhani"/>
            </a:endParaRPr>
          </a:p>
        </p:txBody>
      </p:sp>
      <p:sp>
        <p:nvSpPr>
          <p:cNvPr id="408" name="Google Shape;408;p26"/>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TODO</a:t>
            </a:r>
            <a:endParaRPr b="1" sz="2400">
              <a:solidFill>
                <a:srgbClr val="666666"/>
              </a:solidFill>
              <a:latin typeface="Rajdhani"/>
              <a:ea typeface="Rajdhani"/>
              <a:cs typeface="Rajdhani"/>
              <a:sym typeface="Rajdhani"/>
            </a:endParaRPr>
          </a:p>
        </p:txBody>
      </p:sp>
      <p:sp>
        <p:nvSpPr>
          <p:cNvPr id="409" name="Google Shape;409;p26"/>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10" name="Google Shape;410;p26"/>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11" name="Google Shape;411;p26"/>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with Stuck Task">
  <p:cSld name="CUSTOM_26_1_1">
    <p:spTree>
      <p:nvGrpSpPr>
        <p:cNvPr id="412" name="Shape 412"/>
        <p:cNvGrpSpPr/>
        <p:nvPr/>
      </p:nvGrpSpPr>
      <p:grpSpPr>
        <a:xfrm>
          <a:off x="0" y="0"/>
          <a:ext cx="0" cy="0"/>
          <a:chOff x="0" y="0"/>
          <a:chExt cx="0" cy="0"/>
        </a:xfrm>
      </p:grpSpPr>
      <p:sp>
        <p:nvSpPr>
          <p:cNvPr id="413" name="Google Shape;413;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14" name="Google Shape;414;p27"/>
          <p:cNvGrpSpPr/>
          <p:nvPr/>
        </p:nvGrpSpPr>
        <p:grpSpPr>
          <a:xfrm>
            <a:off x="310894" y="212402"/>
            <a:ext cx="8520606" cy="590100"/>
            <a:chOff x="310894" y="212402"/>
            <a:chExt cx="8520606" cy="590100"/>
          </a:xfrm>
        </p:grpSpPr>
        <p:sp>
          <p:nvSpPr>
            <p:cNvPr id="415" name="Google Shape;415;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16" name="Google Shape;416;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17" name="Google Shape;417;p27"/>
            <p:cNvGrpSpPr/>
            <p:nvPr/>
          </p:nvGrpSpPr>
          <p:grpSpPr>
            <a:xfrm>
              <a:off x="310894" y="212402"/>
              <a:ext cx="8520606" cy="590100"/>
              <a:chOff x="310894" y="212402"/>
              <a:chExt cx="8520606" cy="590100"/>
            </a:xfrm>
          </p:grpSpPr>
          <p:grpSp>
            <p:nvGrpSpPr>
              <p:cNvPr id="418" name="Google Shape;418;p27"/>
              <p:cNvGrpSpPr/>
              <p:nvPr/>
            </p:nvGrpSpPr>
            <p:grpSpPr>
              <a:xfrm>
                <a:off x="310894" y="212402"/>
                <a:ext cx="8520606" cy="590100"/>
                <a:chOff x="310894" y="212402"/>
                <a:chExt cx="8520606" cy="590100"/>
              </a:xfrm>
            </p:grpSpPr>
            <p:sp>
              <p:nvSpPr>
                <p:cNvPr id="419" name="Google Shape;419;p27"/>
                <p:cNvSpPr txBox="1"/>
                <p:nvPr/>
              </p:nvSpPr>
              <p:spPr>
                <a:xfrm>
                  <a:off x="1029300" y="219450"/>
                  <a:ext cx="3517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420" name="Google Shape;420;p2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21" name="Google Shape;421;p2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422" name="Google Shape;422;p27"/>
              <p:cNvGrpSpPr/>
              <p:nvPr/>
            </p:nvGrpSpPr>
            <p:grpSpPr>
              <a:xfrm>
                <a:off x="468278" y="323994"/>
                <a:ext cx="293509" cy="366904"/>
                <a:chOff x="867091" y="4631994"/>
                <a:chExt cx="293509" cy="366904"/>
              </a:xfrm>
            </p:grpSpPr>
            <p:sp>
              <p:nvSpPr>
                <p:cNvPr id="423" name="Google Shape;423;p27"/>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5" name="Google Shape;425;p27"/>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ONGOING</a:t>
            </a:r>
            <a:endParaRPr b="1" sz="2400">
              <a:solidFill>
                <a:srgbClr val="666666"/>
              </a:solidFill>
              <a:latin typeface="Rajdhani"/>
              <a:ea typeface="Rajdhani"/>
              <a:cs typeface="Rajdhani"/>
              <a:sym typeface="Rajdhani"/>
            </a:endParaRPr>
          </a:p>
        </p:txBody>
      </p:sp>
      <p:sp>
        <p:nvSpPr>
          <p:cNvPr id="426" name="Google Shape;426;p27"/>
          <p:cNvSpPr txBox="1"/>
          <p:nvPr/>
        </p:nvSpPr>
        <p:spPr>
          <a:xfrm>
            <a:off x="4546596" y="21240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STUCK</a:t>
            </a:r>
            <a:endParaRPr b="1" sz="2400">
              <a:solidFill>
                <a:srgbClr val="666666"/>
              </a:solidFill>
              <a:latin typeface="Rajdhani"/>
              <a:ea typeface="Rajdhani"/>
              <a:cs typeface="Rajdhani"/>
              <a:sym typeface="Rajdhani"/>
            </a:endParaRPr>
          </a:p>
        </p:txBody>
      </p:sp>
      <p:sp>
        <p:nvSpPr>
          <p:cNvPr id="427" name="Google Shape;427;p27"/>
          <p:cNvSpPr txBox="1"/>
          <p:nvPr>
            <p:ph idx="1" type="body"/>
          </p:nvPr>
        </p:nvSpPr>
        <p:spPr>
          <a:xfrm>
            <a:off x="313000" y="1371450"/>
            <a:ext cx="4233600" cy="37722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28" name="Google Shape;428;p27"/>
          <p:cNvSpPr txBox="1"/>
          <p:nvPr>
            <p:ph idx="2" type="body"/>
          </p:nvPr>
        </p:nvSpPr>
        <p:spPr>
          <a:xfrm>
            <a:off x="4546600" y="788400"/>
            <a:ext cx="4233600" cy="16500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29" name="Google Shape;429;p27"/>
          <p:cNvSpPr txBox="1"/>
          <p:nvPr/>
        </p:nvSpPr>
        <p:spPr>
          <a:xfrm>
            <a:off x="4546596" y="224940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NEXT STEPS</a:t>
            </a:r>
            <a:endParaRPr b="1" sz="2400">
              <a:solidFill>
                <a:srgbClr val="666666"/>
              </a:solidFill>
              <a:latin typeface="Rajdhani"/>
              <a:ea typeface="Rajdhani"/>
              <a:cs typeface="Rajdhani"/>
              <a:sym typeface="Rajdhani"/>
            </a:endParaRPr>
          </a:p>
        </p:txBody>
      </p:sp>
      <p:sp>
        <p:nvSpPr>
          <p:cNvPr id="430" name="Google Shape;430;p27"/>
          <p:cNvSpPr txBox="1"/>
          <p:nvPr>
            <p:ph idx="3" type="body"/>
          </p:nvPr>
        </p:nvSpPr>
        <p:spPr>
          <a:xfrm>
            <a:off x="4546600" y="2825398"/>
            <a:ext cx="4233600" cy="23181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31" name="Google Shape;431;p27"/>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List with Subtasks">
  <p:cSld name="CUSTOM_26_1_1_1">
    <p:spTree>
      <p:nvGrpSpPr>
        <p:cNvPr id="432" name="Shape 432"/>
        <p:cNvGrpSpPr/>
        <p:nvPr/>
      </p:nvGrpSpPr>
      <p:grpSpPr>
        <a:xfrm>
          <a:off x="0" y="0"/>
          <a:ext cx="0" cy="0"/>
          <a:chOff x="0" y="0"/>
          <a:chExt cx="0" cy="0"/>
        </a:xfrm>
      </p:grpSpPr>
      <p:sp>
        <p:nvSpPr>
          <p:cNvPr id="433" name="Google Shape;433;p2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34" name="Google Shape;434;p28"/>
          <p:cNvGrpSpPr/>
          <p:nvPr/>
        </p:nvGrpSpPr>
        <p:grpSpPr>
          <a:xfrm>
            <a:off x="310894" y="212402"/>
            <a:ext cx="8520606" cy="590100"/>
            <a:chOff x="310894" y="212402"/>
            <a:chExt cx="8520606" cy="590100"/>
          </a:xfrm>
        </p:grpSpPr>
        <p:sp>
          <p:nvSpPr>
            <p:cNvPr id="435" name="Google Shape;435;p2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36" name="Google Shape;436;p2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37" name="Google Shape;437;p28"/>
            <p:cNvGrpSpPr/>
            <p:nvPr/>
          </p:nvGrpSpPr>
          <p:grpSpPr>
            <a:xfrm>
              <a:off x="310894" y="212402"/>
              <a:ext cx="8520606" cy="590100"/>
              <a:chOff x="310894" y="212402"/>
              <a:chExt cx="8520606" cy="590100"/>
            </a:xfrm>
          </p:grpSpPr>
          <p:grpSp>
            <p:nvGrpSpPr>
              <p:cNvPr id="438" name="Google Shape;438;p28"/>
              <p:cNvGrpSpPr/>
              <p:nvPr/>
            </p:nvGrpSpPr>
            <p:grpSpPr>
              <a:xfrm>
                <a:off x="310894" y="212402"/>
                <a:ext cx="8520606" cy="590100"/>
                <a:chOff x="310894" y="212402"/>
                <a:chExt cx="8520606" cy="590100"/>
              </a:xfrm>
            </p:grpSpPr>
            <p:sp>
              <p:nvSpPr>
                <p:cNvPr id="439" name="Google Shape;439;p2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TASK LIST</a:t>
                  </a:r>
                  <a:endParaRPr b="1" sz="2800">
                    <a:latin typeface="Rajdhani"/>
                    <a:ea typeface="Rajdhani"/>
                    <a:cs typeface="Rajdhani"/>
                    <a:sym typeface="Rajdhani"/>
                  </a:endParaRPr>
                </a:p>
              </p:txBody>
            </p:sp>
            <p:sp>
              <p:nvSpPr>
                <p:cNvPr id="440" name="Google Shape;440;p2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41" name="Google Shape;441;p2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442" name="Google Shape;442;p28"/>
              <p:cNvGrpSpPr/>
              <p:nvPr/>
            </p:nvGrpSpPr>
            <p:grpSpPr>
              <a:xfrm>
                <a:off x="468278" y="323994"/>
                <a:ext cx="293509" cy="366904"/>
                <a:chOff x="867091" y="4631994"/>
                <a:chExt cx="293509" cy="366904"/>
              </a:xfrm>
            </p:grpSpPr>
            <p:sp>
              <p:nvSpPr>
                <p:cNvPr id="443" name="Google Shape;443;p28"/>
                <p:cNvSpPr/>
                <p:nvPr/>
              </p:nvSpPr>
              <p:spPr>
                <a:xfrm>
                  <a:off x="1092101" y="4638532"/>
                  <a:ext cx="62817" cy="69321"/>
                </a:xfrm>
                <a:custGeom>
                  <a:rect b="b" l="l" r="r" t="t"/>
                  <a:pathLst>
                    <a:path extrusionOk="0" h="2025" w="1835">
                      <a:moveTo>
                        <a:pt x="0" y="0"/>
                      </a:moveTo>
                      <a:lnTo>
                        <a:pt x="0" y="2025"/>
                      </a:lnTo>
                      <a:lnTo>
                        <a:pt x="1834" y="202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867091" y="4631994"/>
                  <a:ext cx="293509" cy="366904"/>
                </a:xfrm>
                <a:custGeom>
                  <a:rect b="b" l="l" r="r" t="t"/>
                  <a:pathLst>
                    <a:path extrusionOk="0" h="10718" w="8574">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5" name="Google Shape;445;p28"/>
          <p:cNvSpPr txBox="1"/>
          <p:nvPr/>
        </p:nvSpPr>
        <p:spPr>
          <a:xfrm>
            <a:off x="311950" y="795450"/>
            <a:ext cx="1463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SUBTASK</a:t>
            </a:r>
            <a:endParaRPr b="1" sz="2400">
              <a:solidFill>
                <a:srgbClr val="666666"/>
              </a:solidFill>
              <a:latin typeface="Rajdhani"/>
              <a:ea typeface="Rajdhani"/>
              <a:cs typeface="Rajdhani"/>
              <a:sym typeface="Rajdhani"/>
            </a:endParaRPr>
          </a:p>
        </p:txBody>
      </p:sp>
      <p:sp>
        <p:nvSpPr>
          <p:cNvPr id="446" name="Google Shape;446;p28"/>
          <p:cNvSpPr txBox="1"/>
          <p:nvPr/>
        </p:nvSpPr>
        <p:spPr>
          <a:xfrm>
            <a:off x="4545550" y="795438"/>
            <a:ext cx="14631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SUBTASK</a:t>
            </a:r>
            <a:endParaRPr b="1" sz="2400">
              <a:solidFill>
                <a:srgbClr val="666666"/>
              </a:solidFill>
              <a:latin typeface="Rajdhani"/>
              <a:ea typeface="Rajdhani"/>
              <a:cs typeface="Rajdhani"/>
              <a:sym typeface="Rajdhani"/>
            </a:endParaRPr>
          </a:p>
        </p:txBody>
      </p:sp>
      <p:sp>
        <p:nvSpPr>
          <p:cNvPr id="447" name="Google Shape;447;p28"/>
          <p:cNvSpPr txBox="1"/>
          <p:nvPr>
            <p:ph idx="1" type="body"/>
          </p:nvPr>
        </p:nvSpPr>
        <p:spPr>
          <a:xfrm>
            <a:off x="1775050" y="795500"/>
            <a:ext cx="27705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48" name="Google Shape;448;p28"/>
          <p:cNvSpPr txBox="1"/>
          <p:nvPr>
            <p:ph idx="2" type="body"/>
          </p:nvPr>
        </p:nvSpPr>
        <p:spPr>
          <a:xfrm>
            <a:off x="6006550" y="795450"/>
            <a:ext cx="27705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449" name="Google Shape;449;p28"/>
          <p:cNvSpPr txBox="1"/>
          <p:nvPr>
            <p:ph idx="3"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50" name="Google Shape;450;p28"/>
          <p:cNvSpPr txBox="1"/>
          <p:nvPr>
            <p:ph idx="4"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451" name="Google Shape;451;p28"/>
          <p:cNvSpPr txBox="1"/>
          <p:nvPr>
            <p:ph idx="5"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p:cSld name="CUSTOM_19">
    <p:spTree>
      <p:nvGrpSpPr>
        <p:cNvPr id="452" name="Shape 452"/>
        <p:cNvGrpSpPr/>
        <p:nvPr/>
      </p:nvGrpSpPr>
      <p:grpSpPr>
        <a:xfrm>
          <a:off x="0" y="0"/>
          <a:ext cx="0" cy="0"/>
          <a:chOff x="0" y="0"/>
          <a:chExt cx="0" cy="0"/>
        </a:xfrm>
      </p:grpSpPr>
      <p:grpSp>
        <p:nvGrpSpPr>
          <p:cNvPr id="453" name="Google Shape;453;p29"/>
          <p:cNvGrpSpPr/>
          <p:nvPr/>
        </p:nvGrpSpPr>
        <p:grpSpPr>
          <a:xfrm>
            <a:off x="310894" y="212402"/>
            <a:ext cx="8520606" cy="590100"/>
            <a:chOff x="310894" y="212402"/>
            <a:chExt cx="8520606" cy="590100"/>
          </a:xfrm>
        </p:grpSpPr>
        <p:sp>
          <p:nvSpPr>
            <p:cNvPr id="454" name="Google Shape;454;p2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55" name="Google Shape;455;p2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56" name="Google Shape;456;p29"/>
            <p:cNvGrpSpPr/>
            <p:nvPr/>
          </p:nvGrpSpPr>
          <p:grpSpPr>
            <a:xfrm>
              <a:off x="310894" y="212402"/>
              <a:ext cx="8520606" cy="590100"/>
              <a:chOff x="310894" y="212402"/>
              <a:chExt cx="8520606" cy="590100"/>
            </a:xfrm>
          </p:grpSpPr>
          <p:sp>
            <p:nvSpPr>
              <p:cNvPr id="457" name="Google Shape;457;p2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INFO</a:t>
                </a:r>
                <a:endParaRPr b="1" sz="2800">
                  <a:latin typeface="Rajdhani"/>
                  <a:ea typeface="Rajdhani"/>
                  <a:cs typeface="Rajdhani"/>
                  <a:sym typeface="Rajdhani"/>
                </a:endParaRPr>
              </a:p>
            </p:txBody>
          </p:sp>
          <p:sp>
            <p:nvSpPr>
              <p:cNvPr id="458" name="Google Shape;458;p2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59" name="Google Shape;459;p2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60" name="Google Shape;460;p29"/>
          <p:cNvGrpSpPr/>
          <p:nvPr/>
        </p:nvGrpSpPr>
        <p:grpSpPr>
          <a:xfrm>
            <a:off x="412963" y="363654"/>
            <a:ext cx="373259" cy="287585"/>
            <a:chOff x="6373317" y="4666081"/>
            <a:chExt cx="373259" cy="287585"/>
          </a:xfrm>
        </p:grpSpPr>
        <p:sp>
          <p:nvSpPr>
            <p:cNvPr id="461" name="Google Shape;461;p29"/>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29"/>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with image">
  <p:cSld name="CUSTOM_32">
    <p:spTree>
      <p:nvGrpSpPr>
        <p:cNvPr id="466" name="Shape 466"/>
        <p:cNvGrpSpPr/>
        <p:nvPr/>
      </p:nvGrpSpPr>
      <p:grpSpPr>
        <a:xfrm>
          <a:off x="0" y="0"/>
          <a:ext cx="0" cy="0"/>
          <a:chOff x="0" y="0"/>
          <a:chExt cx="0" cy="0"/>
        </a:xfrm>
      </p:grpSpPr>
      <p:grpSp>
        <p:nvGrpSpPr>
          <p:cNvPr id="467" name="Google Shape;467;p30"/>
          <p:cNvGrpSpPr/>
          <p:nvPr/>
        </p:nvGrpSpPr>
        <p:grpSpPr>
          <a:xfrm>
            <a:off x="310894" y="212402"/>
            <a:ext cx="8520606" cy="590100"/>
            <a:chOff x="310894" y="212402"/>
            <a:chExt cx="8520606" cy="590100"/>
          </a:xfrm>
        </p:grpSpPr>
        <p:sp>
          <p:nvSpPr>
            <p:cNvPr id="468" name="Google Shape;468;p3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69" name="Google Shape;469;p3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70" name="Google Shape;470;p30"/>
            <p:cNvGrpSpPr/>
            <p:nvPr/>
          </p:nvGrpSpPr>
          <p:grpSpPr>
            <a:xfrm>
              <a:off x="310894" y="212402"/>
              <a:ext cx="8520606" cy="590100"/>
              <a:chOff x="310894" y="212402"/>
              <a:chExt cx="8520606" cy="590100"/>
            </a:xfrm>
          </p:grpSpPr>
          <p:sp>
            <p:nvSpPr>
              <p:cNvPr id="471" name="Google Shape;471;p3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STANDUP - UPCOMING WORK</a:t>
                </a:r>
                <a:endParaRPr b="1" sz="2800">
                  <a:latin typeface="Rajdhani"/>
                  <a:ea typeface="Rajdhani"/>
                  <a:cs typeface="Rajdhani"/>
                  <a:sym typeface="Rajdhani"/>
                </a:endParaRPr>
              </a:p>
            </p:txBody>
          </p:sp>
          <p:sp>
            <p:nvSpPr>
              <p:cNvPr id="472" name="Google Shape;472;p3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73" name="Google Shape;473;p3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74" name="Google Shape;474;p30"/>
          <p:cNvGrpSpPr/>
          <p:nvPr/>
        </p:nvGrpSpPr>
        <p:grpSpPr>
          <a:xfrm>
            <a:off x="423748" y="390449"/>
            <a:ext cx="367623" cy="234013"/>
            <a:chOff x="1623698" y="3526558"/>
            <a:chExt cx="367623" cy="234013"/>
          </a:xfrm>
        </p:grpSpPr>
        <p:sp>
          <p:nvSpPr>
            <p:cNvPr id="475" name="Google Shape;475;p30"/>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0"/>
          <p:cNvSpPr txBox="1"/>
          <p:nvPr/>
        </p:nvSpPr>
        <p:spPr>
          <a:xfrm>
            <a:off x="310900" y="795450"/>
            <a:ext cx="7626000" cy="74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rgbClr val="000000"/>
              </a:buClr>
              <a:buSzPts val="1100"/>
              <a:buFont typeface="Arial"/>
              <a:buNone/>
            </a:pPr>
            <a:r>
              <a:rPr i="1" lang="en" sz="1600">
                <a:solidFill>
                  <a:srgbClr val="595959"/>
                </a:solidFill>
                <a:latin typeface="Source Sans Pro"/>
                <a:ea typeface="Source Sans Pro"/>
                <a:cs typeface="Source Sans Pro"/>
                <a:sym typeface="Source Sans Pro"/>
              </a:rPr>
              <a:t>List the tasks/features/requirements/stories that each team member will work on next, with links to task board issues (if any) and/or comment:</a:t>
            </a:r>
            <a:endParaRPr>
              <a:solidFill>
                <a:srgbClr val="666666"/>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over two columns">
  <p:cSld name="CUSTOM_14">
    <p:spTree>
      <p:nvGrpSpPr>
        <p:cNvPr id="31" name="Shape 31"/>
        <p:cNvGrpSpPr/>
        <p:nvPr/>
      </p:nvGrpSpPr>
      <p:grpSpPr>
        <a:xfrm>
          <a:off x="0" y="0"/>
          <a:ext cx="0" cy="0"/>
          <a:chOff x="0" y="0"/>
          <a:chExt cx="0" cy="0"/>
        </a:xfrm>
      </p:grpSpPr>
      <p:sp>
        <p:nvSpPr>
          <p:cNvPr id="32" name="Google Shape;32;p4"/>
          <p:cNvSpPr txBox="1"/>
          <p:nvPr/>
        </p:nvSpPr>
        <p:spPr>
          <a:xfrm>
            <a:off x="310898" y="795450"/>
            <a:ext cx="4261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33" name="Google Shape;33;p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4" name="Google Shape;34;p4"/>
          <p:cNvSpPr txBox="1"/>
          <p:nvPr>
            <p:ph idx="1" type="body"/>
          </p:nvPr>
        </p:nvSpPr>
        <p:spPr>
          <a:xfrm>
            <a:off x="316375" y="1371450"/>
            <a:ext cx="4261200" cy="3771900"/>
          </a:xfrm>
          <a:prstGeom prst="rect">
            <a:avLst/>
          </a:prstGeom>
        </p:spPr>
        <p:txBody>
          <a:bodyPr anchorCtr="0" anchor="t" bIns="91425" lIns="0" spcFirstLastPara="1" rIns="91425" wrap="square" tIns="91425">
            <a:sp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35" name="Google Shape;35;p4"/>
          <p:cNvSpPr txBox="1"/>
          <p:nvPr>
            <p:ph idx="2" type="body"/>
          </p:nvPr>
        </p:nvSpPr>
        <p:spPr>
          <a:xfrm>
            <a:off x="4572100" y="1371455"/>
            <a:ext cx="4261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36" name="Google Shape;36;p4"/>
          <p:cNvGrpSpPr/>
          <p:nvPr/>
        </p:nvGrpSpPr>
        <p:grpSpPr>
          <a:xfrm>
            <a:off x="310894" y="212402"/>
            <a:ext cx="8520606" cy="590100"/>
            <a:chOff x="310894" y="212402"/>
            <a:chExt cx="8520606" cy="590100"/>
          </a:xfrm>
        </p:grpSpPr>
        <p:sp>
          <p:nvSpPr>
            <p:cNvPr id="37" name="Google Shape;37;p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38" name="Google Shape;38;p4"/>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39" name="Google Shape;39;p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40" name="Google Shape;40;p4"/>
          <p:cNvGrpSpPr/>
          <p:nvPr/>
        </p:nvGrpSpPr>
        <p:grpSpPr>
          <a:xfrm>
            <a:off x="413014" y="368130"/>
            <a:ext cx="386876" cy="278641"/>
            <a:chOff x="7155314" y="3502243"/>
            <a:chExt cx="386876" cy="278641"/>
          </a:xfrm>
        </p:grpSpPr>
        <p:sp>
          <p:nvSpPr>
            <p:cNvPr id="41" name="Google Shape;41;p4"/>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s with two images">
  <p:cSld name="CUSTOM_20">
    <p:spTree>
      <p:nvGrpSpPr>
        <p:cNvPr id="479" name="Shape 479"/>
        <p:cNvGrpSpPr/>
        <p:nvPr/>
      </p:nvGrpSpPr>
      <p:grpSpPr>
        <a:xfrm>
          <a:off x="0" y="0"/>
          <a:ext cx="0" cy="0"/>
          <a:chOff x="0" y="0"/>
          <a:chExt cx="0" cy="0"/>
        </a:xfrm>
      </p:grpSpPr>
      <p:sp>
        <p:nvSpPr>
          <p:cNvPr id="480" name="Google Shape;480;p31"/>
          <p:cNvSpPr/>
          <p:nvPr>
            <p:ph idx="2" type="pic"/>
          </p:nvPr>
        </p:nvSpPr>
        <p:spPr>
          <a:xfrm>
            <a:off x="463296" y="888475"/>
            <a:ext cx="3657600" cy="3657600"/>
          </a:xfrm>
          <a:prstGeom prst="roundRect">
            <a:avLst>
              <a:gd fmla="val 16667" name="adj"/>
            </a:avLst>
          </a:prstGeom>
          <a:noFill/>
          <a:ln>
            <a:noFill/>
          </a:ln>
        </p:spPr>
      </p:sp>
      <p:sp>
        <p:nvSpPr>
          <p:cNvPr id="481" name="Google Shape;481;p31"/>
          <p:cNvSpPr/>
          <p:nvPr>
            <p:ph idx="3" type="pic"/>
          </p:nvPr>
        </p:nvSpPr>
        <p:spPr>
          <a:xfrm>
            <a:off x="4811896" y="888475"/>
            <a:ext cx="3657600" cy="3657600"/>
          </a:xfrm>
          <a:prstGeom prst="roundRect">
            <a:avLst>
              <a:gd fmla="val 16667" name="adj"/>
            </a:avLst>
          </a:prstGeom>
          <a:noFill/>
          <a:ln>
            <a:noFill/>
          </a:ln>
        </p:spPr>
      </p:sp>
      <p:grpSp>
        <p:nvGrpSpPr>
          <p:cNvPr id="482" name="Google Shape;482;p31"/>
          <p:cNvGrpSpPr/>
          <p:nvPr/>
        </p:nvGrpSpPr>
        <p:grpSpPr>
          <a:xfrm>
            <a:off x="310894" y="212402"/>
            <a:ext cx="8520606" cy="590100"/>
            <a:chOff x="310894" y="212402"/>
            <a:chExt cx="8520606" cy="590100"/>
          </a:xfrm>
        </p:grpSpPr>
        <p:sp>
          <p:nvSpPr>
            <p:cNvPr id="483" name="Google Shape;483;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84" name="Google Shape;484;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485" name="Google Shape;485;p31"/>
            <p:cNvGrpSpPr/>
            <p:nvPr/>
          </p:nvGrpSpPr>
          <p:grpSpPr>
            <a:xfrm>
              <a:off x="310894" y="212402"/>
              <a:ext cx="8520606" cy="590100"/>
              <a:chOff x="310894" y="212402"/>
              <a:chExt cx="8520606" cy="590100"/>
            </a:xfrm>
          </p:grpSpPr>
          <p:sp>
            <p:nvSpPr>
              <p:cNvPr id="486" name="Google Shape;486;p3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487" name="Google Shape;487;p3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88" name="Google Shape;488;p3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489" name="Google Shape;489;p31"/>
          <p:cNvGrpSpPr/>
          <p:nvPr/>
        </p:nvGrpSpPr>
        <p:grpSpPr>
          <a:xfrm>
            <a:off x="412963" y="363654"/>
            <a:ext cx="373259" cy="287585"/>
            <a:chOff x="6373317" y="4666081"/>
            <a:chExt cx="373259" cy="287585"/>
          </a:xfrm>
        </p:grpSpPr>
        <p:sp>
          <p:nvSpPr>
            <p:cNvPr id="490" name="Google Shape;490;p31"/>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1"/>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lt with caption">
  <p:cSld name="CAPTION_ONLY_2">
    <p:spTree>
      <p:nvGrpSpPr>
        <p:cNvPr id="495" name="Shape 495"/>
        <p:cNvGrpSpPr/>
        <p:nvPr/>
      </p:nvGrpSpPr>
      <p:grpSpPr>
        <a:xfrm>
          <a:off x="0" y="0"/>
          <a:ext cx="0" cy="0"/>
          <a:chOff x="0" y="0"/>
          <a:chExt cx="0" cy="0"/>
        </a:xfrm>
      </p:grpSpPr>
      <p:sp>
        <p:nvSpPr>
          <p:cNvPr id="496" name="Google Shape;496;p32"/>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grpSp>
        <p:nvGrpSpPr>
          <p:cNvPr id="497" name="Google Shape;497;p32"/>
          <p:cNvGrpSpPr/>
          <p:nvPr/>
        </p:nvGrpSpPr>
        <p:grpSpPr>
          <a:xfrm>
            <a:off x="310894" y="212402"/>
            <a:ext cx="8520606" cy="590100"/>
            <a:chOff x="310894" y="212402"/>
            <a:chExt cx="8520606" cy="590100"/>
          </a:xfrm>
        </p:grpSpPr>
        <p:sp>
          <p:nvSpPr>
            <p:cNvPr id="498" name="Google Shape;498;p3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499" name="Google Shape;499;p3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00" name="Google Shape;500;p32"/>
            <p:cNvGrpSpPr/>
            <p:nvPr/>
          </p:nvGrpSpPr>
          <p:grpSpPr>
            <a:xfrm>
              <a:off x="310894" y="212402"/>
              <a:ext cx="8520606" cy="590100"/>
              <a:chOff x="310894" y="212402"/>
              <a:chExt cx="8520606" cy="590100"/>
            </a:xfrm>
          </p:grpSpPr>
          <p:sp>
            <p:nvSpPr>
              <p:cNvPr id="501" name="Google Shape;501;p3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RESULTS</a:t>
                </a:r>
                <a:endParaRPr b="1" sz="2800">
                  <a:latin typeface="Rajdhani"/>
                  <a:ea typeface="Rajdhani"/>
                  <a:cs typeface="Rajdhani"/>
                  <a:sym typeface="Rajdhani"/>
                </a:endParaRPr>
              </a:p>
            </p:txBody>
          </p:sp>
          <p:sp>
            <p:nvSpPr>
              <p:cNvPr id="502" name="Google Shape;502;p3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03" name="Google Shape;503;p3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504" name="Google Shape;504;p32"/>
          <p:cNvGrpSpPr/>
          <p:nvPr/>
        </p:nvGrpSpPr>
        <p:grpSpPr>
          <a:xfrm>
            <a:off x="412963" y="363654"/>
            <a:ext cx="373259" cy="287585"/>
            <a:chOff x="6373317" y="4666081"/>
            <a:chExt cx="373259" cy="287585"/>
          </a:xfrm>
        </p:grpSpPr>
        <p:sp>
          <p:nvSpPr>
            <p:cNvPr id="505" name="Google Shape;505;p32"/>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32"/>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APTION_ONLY_2_1">
    <p:spTree>
      <p:nvGrpSpPr>
        <p:cNvPr id="510" name="Shape 510"/>
        <p:cNvGrpSpPr/>
        <p:nvPr/>
      </p:nvGrpSpPr>
      <p:grpSpPr>
        <a:xfrm>
          <a:off x="0" y="0"/>
          <a:ext cx="0" cy="0"/>
          <a:chOff x="0" y="0"/>
          <a:chExt cx="0" cy="0"/>
        </a:xfrm>
      </p:grpSpPr>
      <p:sp>
        <p:nvSpPr>
          <p:cNvPr id="511" name="Google Shape;511;p33"/>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grpSp>
        <p:nvGrpSpPr>
          <p:cNvPr id="512" name="Google Shape;512;p33"/>
          <p:cNvGrpSpPr/>
          <p:nvPr/>
        </p:nvGrpSpPr>
        <p:grpSpPr>
          <a:xfrm>
            <a:off x="310894" y="212402"/>
            <a:ext cx="8520606" cy="590100"/>
            <a:chOff x="310894" y="212402"/>
            <a:chExt cx="8520606" cy="590100"/>
          </a:xfrm>
        </p:grpSpPr>
        <p:sp>
          <p:nvSpPr>
            <p:cNvPr id="513" name="Google Shape;513;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14" name="Google Shape;514;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15" name="Google Shape;515;p33"/>
            <p:cNvGrpSpPr/>
            <p:nvPr/>
          </p:nvGrpSpPr>
          <p:grpSpPr>
            <a:xfrm>
              <a:off x="310894" y="212402"/>
              <a:ext cx="8520606" cy="590100"/>
              <a:chOff x="310894" y="212402"/>
              <a:chExt cx="8520606" cy="590100"/>
            </a:xfrm>
          </p:grpSpPr>
          <p:sp>
            <p:nvSpPr>
              <p:cNvPr id="516" name="Google Shape;516;p3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CONCLUSION</a:t>
                </a:r>
                <a:endParaRPr b="1" sz="2800">
                  <a:latin typeface="Rajdhani"/>
                  <a:ea typeface="Rajdhani"/>
                  <a:cs typeface="Rajdhani"/>
                  <a:sym typeface="Rajdhani"/>
                </a:endParaRPr>
              </a:p>
            </p:txBody>
          </p:sp>
          <p:sp>
            <p:nvSpPr>
              <p:cNvPr id="517" name="Google Shape;517;p3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18" name="Google Shape;518;p3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519" name="Google Shape;519;p33"/>
          <p:cNvGrpSpPr/>
          <p:nvPr/>
        </p:nvGrpSpPr>
        <p:grpSpPr>
          <a:xfrm>
            <a:off x="412963" y="363654"/>
            <a:ext cx="373259" cy="287585"/>
            <a:chOff x="6373317" y="4666081"/>
            <a:chExt cx="373259" cy="287585"/>
          </a:xfrm>
        </p:grpSpPr>
        <p:sp>
          <p:nvSpPr>
            <p:cNvPr id="520" name="Google Shape;520;p33"/>
            <p:cNvSpPr/>
            <p:nvPr/>
          </p:nvSpPr>
          <p:spPr>
            <a:xfrm>
              <a:off x="6394513" y="4772815"/>
              <a:ext cx="93640" cy="135212"/>
            </a:xfrm>
            <a:custGeom>
              <a:rect b="b" l="l" r="r" t="t"/>
              <a:pathLst>
                <a:path extrusionOk="0" h="3955" w="2739">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6512563" y="4719106"/>
              <a:ext cx="92853" cy="188920"/>
            </a:xfrm>
            <a:custGeom>
              <a:rect b="b" l="l" r="r" t="t"/>
              <a:pathLst>
                <a:path extrusionOk="0" h="5526" w="2716">
                  <a:moveTo>
                    <a:pt x="334" y="0"/>
                  </a:moveTo>
                  <a:cubicBezTo>
                    <a:pt x="143" y="0"/>
                    <a:pt x="0" y="143"/>
                    <a:pt x="0" y="334"/>
                  </a:cubicBezTo>
                  <a:lnTo>
                    <a:pt x="0" y="5525"/>
                  </a:lnTo>
                  <a:lnTo>
                    <a:pt x="2715" y="5525"/>
                  </a:lnTo>
                  <a:lnTo>
                    <a:pt x="2715" y="334"/>
                  </a:lnTo>
                  <a:cubicBezTo>
                    <a:pt x="2715" y="143"/>
                    <a:pt x="2572"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6630612" y="4666081"/>
              <a:ext cx="92853" cy="241945"/>
            </a:xfrm>
            <a:custGeom>
              <a:rect b="b" l="l" r="r" t="t"/>
              <a:pathLst>
                <a:path extrusionOk="0" h="7077" w="2716">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6373317" y="4930692"/>
              <a:ext cx="373259" cy="22974"/>
            </a:xfrm>
            <a:custGeom>
              <a:rect b="b" l="l" r="r" t="t"/>
              <a:pathLst>
                <a:path extrusionOk="0" h="672" w="10918">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with caption">
  <p:cSld name="CAPTION_ONLY_1">
    <p:spTree>
      <p:nvGrpSpPr>
        <p:cNvPr id="524" name="Shape 524"/>
        <p:cNvGrpSpPr/>
        <p:nvPr/>
      </p:nvGrpSpPr>
      <p:grpSpPr>
        <a:xfrm>
          <a:off x="0" y="0"/>
          <a:ext cx="0" cy="0"/>
          <a:chOff x="0" y="0"/>
          <a:chExt cx="0" cy="0"/>
        </a:xfrm>
      </p:grpSpPr>
      <p:sp>
        <p:nvSpPr>
          <p:cNvPr id="525" name="Google Shape;525;p34"/>
          <p:cNvSpPr txBox="1"/>
          <p:nvPr>
            <p:ph idx="1" type="body"/>
          </p:nvPr>
        </p:nvSpPr>
        <p:spPr>
          <a:xfrm>
            <a:off x="159300" y="4459175"/>
            <a:ext cx="5998800" cy="605100"/>
          </a:xfrm>
          <a:prstGeom prst="rect">
            <a:avLst/>
          </a:prstGeom>
        </p:spPr>
        <p:txBody>
          <a:bodyPr anchorCtr="0" anchor="ctr" bIns="274300"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26" name="Google Shape;526;p34"/>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with logo">
  <p:cSld name="CUSTOM_21">
    <p:spTree>
      <p:nvGrpSpPr>
        <p:cNvPr id="527" name="Shape 527"/>
        <p:cNvGrpSpPr/>
        <p:nvPr/>
      </p:nvGrpSpPr>
      <p:grpSpPr>
        <a:xfrm>
          <a:off x="0" y="0"/>
          <a:ext cx="0" cy="0"/>
          <a:chOff x="0" y="0"/>
          <a:chExt cx="0" cy="0"/>
        </a:xfrm>
      </p:grpSpPr>
      <p:sp>
        <p:nvSpPr>
          <p:cNvPr id="528" name="Google Shape;528;p35"/>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occupied blank">
  <p:cSld name="BLANK_1">
    <p:bg>
      <p:bgPr>
        <a:solidFill>
          <a:schemeClr val="lt1"/>
        </a:solidFill>
      </p:bgPr>
    </p:bg>
    <p:spTree>
      <p:nvGrpSpPr>
        <p:cNvPr id="529" name="Shape 529"/>
        <p:cNvGrpSpPr/>
        <p:nvPr/>
      </p:nvGrpSpPr>
      <p:grpSpPr>
        <a:xfrm>
          <a:off x="0" y="0"/>
          <a:ext cx="0" cy="0"/>
          <a:chOff x="0" y="0"/>
          <a:chExt cx="0" cy="0"/>
        </a:xfrm>
      </p:grpSpPr>
      <p:sp>
        <p:nvSpPr>
          <p:cNvPr id="530" name="Google Shape;530;p36"/>
          <p:cNvSpPr/>
          <p:nvPr/>
        </p:nvSpPr>
        <p:spPr>
          <a:xfrm>
            <a:off x="7085400" y="4524125"/>
            <a:ext cx="2058600" cy="61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s Goal List">
  <p:cSld name="CUSTOM_23">
    <p:spTree>
      <p:nvGrpSpPr>
        <p:cNvPr id="532" name="Shape 532"/>
        <p:cNvGrpSpPr/>
        <p:nvPr/>
      </p:nvGrpSpPr>
      <p:grpSpPr>
        <a:xfrm>
          <a:off x="0" y="0"/>
          <a:ext cx="0" cy="0"/>
          <a:chOff x="0" y="0"/>
          <a:chExt cx="0" cy="0"/>
        </a:xfrm>
      </p:grpSpPr>
      <p:grpSp>
        <p:nvGrpSpPr>
          <p:cNvPr id="533" name="Google Shape;533;p37"/>
          <p:cNvGrpSpPr/>
          <p:nvPr/>
        </p:nvGrpSpPr>
        <p:grpSpPr>
          <a:xfrm>
            <a:off x="310894" y="212402"/>
            <a:ext cx="8520606" cy="590100"/>
            <a:chOff x="310894" y="212402"/>
            <a:chExt cx="8520606" cy="590100"/>
          </a:xfrm>
        </p:grpSpPr>
        <p:sp>
          <p:nvSpPr>
            <p:cNvPr id="534" name="Google Shape;534;p3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35" name="Google Shape;535;p3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36" name="Google Shape;536;p37"/>
            <p:cNvGrpSpPr/>
            <p:nvPr/>
          </p:nvGrpSpPr>
          <p:grpSpPr>
            <a:xfrm>
              <a:off x="310894" y="212402"/>
              <a:ext cx="8520606" cy="590100"/>
              <a:chOff x="310894" y="212402"/>
              <a:chExt cx="8520606" cy="590100"/>
            </a:xfrm>
          </p:grpSpPr>
          <p:sp>
            <p:nvSpPr>
              <p:cNvPr id="537" name="Google Shape;537;p3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GOALS</a:t>
                </a:r>
                <a:endParaRPr b="1" sz="2800">
                  <a:latin typeface="Rajdhani"/>
                  <a:ea typeface="Rajdhani"/>
                  <a:cs typeface="Rajdhani"/>
                  <a:sym typeface="Rajdhani"/>
                </a:endParaRPr>
              </a:p>
            </p:txBody>
          </p:sp>
          <p:sp>
            <p:nvSpPr>
              <p:cNvPr id="538" name="Google Shape;538;p3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39" name="Google Shape;539;p3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540" name="Google Shape;540;p37"/>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541" name="Google Shape;541;p37"/>
          <p:cNvSpPr txBox="1"/>
          <p:nvPr>
            <p:ph idx="2" type="body"/>
          </p:nvPr>
        </p:nvSpPr>
        <p:spPr>
          <a:xfrm>
            <a:off x="4565625" y="1017730"/>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542" name="Google Shape;542;p37"/>
          <p:cNvGrpSpPr/>
          <p:nvPr/>
        </p:nvGrpSpPr>
        <p:grpSpPr>
          <a:xfrm>
            <a:off x="462304" y="331985"/>
            <a:ext cx="280467" cy="366904"/>
            <a:chOff x="4043216" y="4631994"/>
            <a:chExt cx="280467" cy="366904"/>
          </a:xfrm>
        </p:grpSpPr>
        <p:sp>
          <p:nvSpPr>
            <p:cNvPr id="543" name="Google Shape;543;p37"/>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37"/>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p:cSld name="CUSTOM_23_1">
    <p:spTree>
      <p:nvGrpSpPr>
        <p:cNvPr id="547" name="Shape 547"/>
        <p:cNvGrpSpPr/>
        <p:nvPr/>
      </p:nvGrpSpPr>
      <p:grpSpPr>
        <a:xfrm>
          <a:off x="0" y="0"/>
          <a:ext cx="0" cy="0"/>
          <a:chOff x="0" y="0"/>
          <a:chExt cx="0" cy="0"/>
        </a:xfrm>
      </p:grpSpPr>
      <p:sp>
        <p:nvSpPr>
          <p:cNvPr id="548" name="Google Shape;548;p38"/>
          <p:cNvSpPr txBox="1"/>
          <p:nvPr>
            <p:ph idx="1" type="body"/>
          </p:nvPr>
        </p:nvSpPr>
        <p:spPr>
          <a:xfrm>
            <a:off x="310900" y="1438325"/>
            <a:ext cx="3656400" cy="37053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aphicFrame>
        <p:nvGraphicFramePr>
          <p:cNvPr id="549" name="Google Shape;549;p38"/>
          <p:cNvGraphicFramePr/>
          <p:nvPr/>
        </p:nvGraphicFramePr>
        <p:xfrm>
          <a:off x="4493110" y="439003"/>
          <a:ext cx="3000000" cy="3000000"/>
        </p:xfrm>
        <a:graphic>
          <a:graphicData uri="http://schemas.openxmlformats.org/drawingml/2006/table">
            <a:tbl>
              <a:tblPr>
                <a:noFill/>
                <a:tableStyleId>{280314FC-F65D-480D-91EC-B090D5A82659}</a:tableStyleId>
              </a:tblPr>
              <a:tblGrid>
                <a:gridCol w="3093750"/>
                <a:gridCol w="1389175"/>
              </a:tblGrid>
              <a:tr h="642050">
                <a:tc>
                  <a:txBody>
                    <a:bodyPr/>
                    <a:lstStyle/>
                    <a:p>
                      <a:pPr indent="0" lvl="0" marL="0" rtl="0" algn="l">
                        <a:spcBef>
                          <a:spcPts val="0"/>
                        </a:spcBef>
                        <a:spcAft>
                          <a:spcPts val="0"/>
                        </a:spcAft>
                        <a:buNone/>
                      </a:pPr>
                      <a:r>
                        <a:rPr b="1" lang="en">
                          <a:solidFill>
                            <a:schemeClr val="accent1"/>
                          </a:solidFill>
                          <a:latin typeface="Source Sans Pro"/>
                          <a:ea typeface="Source Sans Pro"/>
                          <a:cs typeface="Source Sans Pro"/>
                          <a:sym typeface="Source Sans Pro"/>
                        </a:rPr>
                        <a:t>Feature/Requirement/User-Stories</a:t>
                      </a:r>
                      <a:endParaRPr b="1">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Source Sans Pro"/>
                          <a:ea typeface="Source Sans Pro"/>
                          <a:cs typeface="Source Sans Pro"/>
                          <a:sym typeface="Source Sans Pro"/>
                        </a:rPr>
                        <a:t>Priority</a:t>
                      </a:r>
                      <a:endParaRPr b="1">
                        <a:solidFill>
                          <a:schemeClr val="accent1"/>
                        </a:solidFill>
                        <a:latin typeface="Source Sans Pro"/>
                        <a:ea typeface="Source Sans Pro"/>
                        <a:cs typeface="Source Sans Pro"/>
                        <a:sym typeface="Source Sans Pro"/>
                      </a:endParaRPr>
                    </a:p>
                  </a:txBody>
                  <a:tcPr marT="0" marB="0" marR="91425" marL="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5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75">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42075">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550" name="Google Shape;550;p38"/>
          <p:cNvSpPr txBox="1"/>
          <p:nvPr>
            <p:ph idx="2" type="body"/>
          </p:nvPr>
        </p:nvSpPr>
        <p:spPr>
          <a:xfrm>
            <a:off x="4493103" y="108432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1" name="Google Shape;551;p38"/>
          <p:cNvSpPr txBox="1"/>
          <p:nvPr>
            <p:ph idx="3" type="body"/>
          </p:nvPr>
        </p:nvSpPr>
        <p:spPr>
          <a:xfrm>
            <a:off x="7587003" y="108267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552" name="Google Shape;552;p38"/>
          <p:cNvCxnSpPr/>
          <p:nvPr/>
        </p:nvCxnSpPr>
        <p:spPr>
          <a:xfrm>
            <a:off x="4488453" y="1078953"/>
            <a:ext cx="4492200" cy="0"/>
          </a:xfrm>
          <a:prstGeom prst="straightConnector1">
            <a:avLst/>
          </a:prstGeom>
          <a:noFill/>
          <a:ln cap="flat" cmpd="sng" w="19050">
            <a:solidFill>
              <a:srgbClr val="B7B7B7"/>
            </a:solidFill>
            <a:prstDash val="solid"/>
            <a:round/>
            <a:headEnd len="med" w="med" type="none"/>
            <a:tailEnd len="med" w="med" type="none"/>
          </a:ln>
        </p:spPr>
      </p:cxnSp>
      <p:cxnSp>
        <p:nvCxnSpPr>
          <p:cNvPr id="553" name="Google Shape;553;p38"/>
          <p:cNvCxnSpPr/>
          <p:nvPr/>
        </p:nvCxnSpPr>
        <p:spPr>
          <a:xfrm>
            <a:off x="7591078" y="439003"/>
            <a:ext cx="0" cy="4528800"/>
          </a:xfrm>
          <a:prstGeom prst="straightConnector1">
            <a:avLst/>
          </a:prstGeom>
          <a:noFill/>
          <a:ln cap="flat" cmpd="sng" w="19050">
            <a:solidFill>
              <a:srgbClr val="B7B7B7"/>
            </a:solidFill>
            <a:prstDash val="solid"/>
            <a:round/>
            <a:headEnd len="med" w="med" type="none"/>
            <a:tailEnd len="med" w="med" type="none"/>
          </a:ln>
        </p:spPr>
      </p:cxnSp>
      <p:sp>
        <p:nvSpPr>
          <p:cNvPr id="554" name="Google Shape;554;p38"/>
          <p:cNvSpPr txBox="1"/>
          <p:nvPr>
            <p:ph idx="4" type="body"/>
          </p:nvPr>
        </p:nvSpPr>
        <p:spPr>
          <a:xfrm>
            <a:off x="4493103" y="148103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5" name="Google Shape;555;p38"/>
          <p:cNvSpPr txBox="1"/>
          <p:nvPr>
            <p:ph idx="5" type="body"/>
          </p:nvPr>
        </p:nvSpPr>
        <p:spPr>
          <a:xfrm>
            <a:off x="7587003" y="147938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6" name="Google Shape;556;p38"/>
          <p:cNvSpPr txBox="1"/>
          <p:nvPr>
            <p:ph idx="6" type="body"/>
          </p:nvPr>
        </p:nvSpPr>
        <p:spPr>
          <a:xfrm>
            <a:off x="4493103" y="187774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7" name="Google Shape;557;p38"/>
          <p:cNvSpPr txBox="1"/>
          <p:nvPr>
            <p:ph idx="7" type="body"/>
          </p:nvPr>
        </p:nvSpPr>
        <p:spPr>
          <a:xfrm>
            <a:off x="7587003" y="187609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8" name="Google Shape;558;p38"/>
          <p:cNvSpPr txBox="1"/>
          <p:nvPr>
            <p:ph idx="8" type="body"/>
          </p:nvPr>
        </p:nvSpPr>
        <p:spPr>
          <a:xfrm>
            <a:off x="4493103" y="227445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59" name="Google Shape;559;p38"/>
          <p:cNvSpPr txBox="1"/>
          <p:nvPr>
            <p:ph idx="9" type="body"/>
          </p:nvPr>
        </p:nvSpPr>
        <p:spPr>
          <a:xfrm>
            <a:off x="7587003" y="227280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60" name="Google Shape;560;p38"/>
          <p:cNvSpPr txBox="1"/>
          <p:nvPr>
            <p:ph idx="13" type="body"/>
          </p:nvPr>
        </p:nvSpPr>
        <p:spPr>
          <a:xfrm>
            <a:off x="4493103" y="267116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61" name="Google Shape;561;p38"/>
          <p:cNvSpPr txBox="1"/>
          <p:nvPr>
            <p:ph idx="14" type="body"/>
          </p:nvPr>
        </p:nvSpPr>
        <p:spPr>
          <a:xfrm>
            <a:off x="7587003" y="266951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62" name="Google Shape;562;p38"/>
          <p:cNvSpPr txBox="1"/>
          <p:nvPr>
            <p:ph idx="15" type="body"/>
          </p:nvPr>
        </p:nvSpPr>
        <p:spPr>
          <a:xfrm>
            <a:off x="4493103" y="306787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63" name="Google Shape;563;p38"/>
          <p:cNvSpPr txBox="1"/>
          <p:nvPr>
            <p:ph idx="16" type="body"/>
          </p:nvPr>
        </p:nvSpPr>
        <p:spPr>
          <a:xfrm>
            <a:off x="7587003" y="306622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pSp>
        <p:nvGrpSpPr>
          <p:cNvPr id="564" name="Google Shape;564;p38"/>
          <p:cNvGrpSpPr/>
          <p:nvPr/>
        </p:nvGrpSpPr>
        <p:grpSpPr>
          <a:xfrm>
            <a:off x="462304" y="331985"/>
            <a:ext cx="280467" cy="366904"/>
            <a:chOff x="4043216" y="4631994"/>
            <a:chExt cx="280467" cy="366904"/>
          </a:xfrm>
        </p:grpSpPr>
        <p:sp>
          <p:nvSpPr>
            <p:cNvPr id="565" name="Google Shape;565;p38"/>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38"/>
          <p:cNvSpPr txBox="1"/>
          <p:nvPr>
            <p:ph idx="17" type="body"/>
          </p:nvPr>
        </p:nvSpPr>
        <p:spPr>
          <a:xfrm>
            <a:off x="4497178" y="345347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69" name="Google Shape;569;p38"/>
          <p:cNvSpPr txBox="1"/>
          <p:nvPr>
            <p:ph idx="18" type="body"/>
          </p:nvPr>
        </p:nvSpPr>
        <p:spPr>
          <a:xfrm>
            <a:off x="7591078" y="345182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70" name="Google Shape;570;p38"/>
          <p:cNvSpPr txBox="1"/>
          <p:nvPr>
            <p:ph idx="19" type="body"/>
          </p:nvPr>
        </p:nvSpPr>
        <p:spPr>
          <a:xfrm>
            <a:off x="4497166" y="3854126"/>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71" name="Google Shape;571;p38"/>
          <p:cNvSpPr txBox="1"/>
          <p:nvPr>
            <p:ph idx="20" type="body"/>
          </p:nvPr>
        </p:nvSpPr>
        <p:spPr>
          <a:xfrm>
            <a:off x="7591066" y="3852476"/>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72" name="Google Shape;572;p38"/>
          <p:cNvSpPr txBox="1"/>
          <p:nvPr>
            <p:ph idx="21" type="body"/>
          </p:nvPr>
        </p:nvSpPr>
        <p:spPr>
          <a:xfrm>
            <a:off x="4497153" y="4305878"/>
            <a:ext cx="3093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73" name="Google Shape;573;p38"/>
          <p:cNvSpPr txBox="1"/>
          <p:nvPr>
            <p:ph idx="22" type="body"/>
          </p:nvPr>
        </p:nvSpPr>
        <p:spPr>
          <a:xfrm>
            <a:off x="7591053" y="4304228"/>
            <a:ext cx="1380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pSp>
        <p:nvGrpSpPr>
          <p:cNvPr id="574" name="Google Shape;574;p38"/>
          <p:cNvGrpSpPr/>
          <p:nvPr/>
        </p:nvGrpSpPr>
        <p:grpSpPr>
          <a:xfrm>
            <a:off x="294894" y="220389"/>
            <a:ext cx="8520606" cy="590100"/>
            <a:chOff x="310894" y="212402"/>
            <a:chExt cx="8520606" cy="590100"/>
          </a:xfrm>
        </p:grpSpPr>
        <p:sp>
          <p:nvSpPr>
            <p:cNvPr id="575" name="Google Shape;575;p3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76" name="Google Shape;576;p3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77" name="Google Shape;577;p38"/>
            <p:cNvGrpSpPr/>
            <p:nvPr/>
          </p:nvGrpSpPr>
          <p:grpSpPr>
            <a:xfrm>
              <a:off x="310894" y="212402"/>
              <a:ext cx="6701906" cy="590100"/>
              <a:chOff x="310894" y="212402"/>
              <a:chExt cx="6701906" cy="590100"/>
            </a:xfrm>
          </p:grpSpPr>
          <p:sp>
            <p:nvSpPr>
              <p:cNvPr id="578" name="Google Shape;578;p3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Rajdhani"/>
                    <a:ea typeface="Rajdhani"/>
                    <a:cs typeface="Rajdhani"/>
                    <a:sym typeface="Rajdhani"/>
                  </a:rPr>
                  <a:t>NEW </a:t>
                </a:r>
                <a:r>
                  <a:rPr b="1" lang="en" sz="2700">
                    <a:latin typeface="Rajdhani"/>
                    <a:ea typeface="Rajdhani"/>
                    <a:cs typeface="Rajdhani"/>
                    <a:sym typeface="Rajdhani"/>
                  </a:rPr>
                  <a:t>SPRINT GOALS</a:t>
                </a:r>
                <a:endParaRPr b="1" sz="2700">
                  <a:latin typeface="Rajdhani"/>
                  <a:ea typeface="Rajdhani"/>
                  <a:cs typeface="Rajdhani"/>
                  <a:sym typeface="Rajdhani"/>
                </a:endParaRPr>
              </a:p>
            </p:txBody>
          </p:sp>
          <p:sp>
            <p:nvSpPr>
              <p:cNvPr id="579" name="Google Shape;579;p3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580" name="Google Shape;580;p38"/>
          <p:cNvSpPr txBox="1"/>
          <p:nvPr/>
        </p:nvSpPr>
        <p:spPr>
          <a:xfrm>
            <a:off x="348825" y="1000325"/>
            <a:ext cx="34659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Rajdhani"/>
                <a:ea typeface="Rajdhani"/>
                <a:cs typeface="Rajdhani"/>
                <a:sym typeface="Rajdhani"/>
              </a:rPr>
              <a:t>Goals - </a:t>
            </a:r>
            <a:r>
              <a:rPr b="1" lang="en" sz="1900">
                <a:latin typeface="Rajdhani"/>
                <a:ea typeface="Rajdhani"/>
                <a:cs typeface="Rajdhani"/>
                <a:sym typeface="Rajdhani"/>
              </a:rPr>
              <a:t>Description</a:t>
            </a:r>
            <a:endParaRPr b="1" sz="1900">
              <a:latin typeface="Rajdhani"/>
              <a:ea typeface="Rajdhani"/>
              <a:cs typeface="Rajdhani"/>
              <a:sym typeface="Rajdhani"/>
            </a:endParaRPr>
          </a:p>
        </p:txBody>
      </p:sp>
      <p:grpSp>
        <p:nvGrpSpPr>
          <p:cNvPr id="581" name="Google Shape;581;p38"/>
          <p:cNvGrpSpPr/>
          <p:nvPr/>
        </p:nvGrpSpPr>
        <p:grpSpPr>
          <a:xfrm>
            <a:off x="462304" y="331985"/>
            <a:ext cx="280467" cy="366904"/>
            <a:chOff x="4043216" y="4631994"/>
            <a:chExt cx="280467" cy="366904"/>
          </a:xfrm>
        </p:grpSpPr>
        <p:sp>
          <p:nvSpPr>
            <p:cNvPr id="582" name="Google Shape;582;p38"/>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erences">
  <p:cSld name="CUSTOM_23_1_1">
    <p:spTree>
      <p:nvGrpSpPr>
        <p:cNvPr id="585" name="Shape 585"/>
        <p:cNvGrpSpPr/>
        <p:nvPr/>
      </p:nvGrpSpPr>
      <p:grpSpPr>
        <a:xfrm>
          <a:off x="0" y="0"/>
          <a:ext cx="0" cy="0"/>
          <a:chOff x="0" y="0"/>
          <a:chExt cx="0" cy="0"/>
        </a:xfrm>
      </p:grpSpPr>
      <p:grpSp>
        <p:nvGrpSpPr>
          <p:cNvPr id="586" name="Google Shape;586;p39"/>
          <p:cNvGrpSpPr/>
          <p:nvPr/>
        </p:nvGrpSpPr>
        <p:grpSpPr>
          <a:xfrm>
            <a:off x="310894" y="212402"/>
            <a:ext cx="8520606" cy="590100"/>
            <a:chOff x="310894" y="212402"/>
            <a:chExt cx="8520606" cy="590100"/>
          </a:xfrm>
        </p:grpSpPr>
        <p:sp>
          <p:nvSpPr>
            <p:cNvPr id="587" name="Google Shape;587;p3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88" name="Google Shape;588;p3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89" name="Google Shape;589;p39"/>
            <p:cNvGrpSpPr/>
            <p:nvPr/>
          </p:nvGrpSpPr>
          <p:grpSpPr>
            <a:xfrm>
              <a:off x="310894" y="212402"/>
              <a:ext cx="8520606" cy="590100"/>
              <a:chOff x="310894" y="212402"/>
              <a:chExt cx="8520606" cy="590100"/>
            </a:xfrm>
          </p:grpSpPr>
          <p:sp>
            <p:nvSpPr>
              <p:cNvPr id="590" name="Google Shape;590;p3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CONFERENCE TRACKER</a:t>
                </a:r>
                <a:endParaRPr b="1" sz="2800">
                  <a:latin typeface="Rajdhani"/>
                  <a:ea typeface="Rajdhani"/>
                  <a:cs typeface="Rajdhani"/>
                  <a:sym typeface="Rajdhani"/>
                </a:endParaRPr>
              </a:p>
            </p:txBody>
          </p:sp>
          <p:sp>
            <p:nvSpPr>
              <p:cNvPr id="591" name="Google Shape;591;p3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92" name="Google Shape;592;p3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aphicFrame>
        <p:nvGraphicFramePr>
          <p:cNvPr id="593" name="Google Shape;593;p39"/>
          <p:cNvGraphicFramePr/>
          <p:nvPr/>
        </p:nvGraphicFramePr>
        <p:xfrm>
          <a:off x="462295" y="1017775"/>
          <a:ext cx="3000000" cy="3000000"/>
        </p:xfrm>
        <a:graphic>
          <a:graphicData uri="http://schemas.openxmlformats.org/drawingml/2006/table">
            <a:tbl>
              <a:tblPr>
                <a:noFill/>
                <a:tableStyleId>{280314FC-F65D-480D-91EC-B090D5A82659}</a:tableStyleId>
              </a:tblPr>
              <a:tblGrid>
                <a:gridCol w="4098850"/>
                <a:gridCol w="2742400"/>
                <a:gridCol w="1535950"/>
              </a:tblGrid>
              <a:tr h="396200">
                <a:tc>
                  <a:txBody>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Source Sans Pro"/>
                          <a:ea typeface="Source Sans Pro"/>
                          <a:cs typeface="Source Sans Pro"/>
                          <a:sym typeface="Source Sans Pro"/>
                        </a:rPr>
                        <a:t>Conference</a:t>
                      </a:r>
                      <a:endParaRPr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accent1"/>
                          </a:solidFill>
                          <a:latin typeface="Source Sans Pro"/>
                          <a:ea typeface="Source Sans Pro"/>
                          <a:cs typeface="Source Sans Pro"/>
                          <a:sym typeface="Source Sans Pro"/>
                        </a:rPr>
                        <a:t>Domain</a:t>
                      </a:r>
                      <a:endParaRPr b="1"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accent1"/>
                          </a:solidFill>
                          <a:latin typeface="Source Sans Pro"/>
                          <a:ea typeface="Source Sans Pro"/>
                          <a:cs typeface="Source Sans Pro"/>
                          <a:sym typeface="Source Sans Pro"/>
                        </a:rPr>
                        <a:t>Deadline</a:t>
                      </a:r>
                      <a:endParaRPr b="1" sz="1800">
                        <a:solidFill>
                          <a:schemeClr val="accent1"/>
                        </a:solidFill>
                        <a:latin typeface="Source Sans Pro"/>
                        <a:ea typeface="Source Sans Pro"/>
                        <a:cs typeface="Source Sans Pro"/>
                        <a:sym typeface="Source Sans Pro"/>
                      </a:endParaRPr>
                    </a:p>
                  </a:txBody>
                  <a:tcPr marT="0" marB="0" marR="91425" marL="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594" name="Google Shape;594;p39"/>
          <p:cNvSpPr txBox="1"/>
          <p:nvPr>
            <p:ph idx="1" type="body"/>
          </p:nvPr>
        </p:nvSpPr>
        <p:spPr>
          <a:xfrm>
            <a:off x="4561150" y="1411475"/>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595" name="Google Shape;595;p39"/>
          <p:cNvSpPr txBox="1"/>
          <p:nvPr>
            <p:ph idx="2" type="body"/>
          </p:nvPr>
        </p:nvSpPr>
        <p:spPr>
          <a:xfrm>
            <a:off x="7303550" y="1409825"/>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596" name="Google Shape;596;p39"/>
          <p:cNvCxnSpPr/>
          <p:nvPr/>
        </p:nvCxnSpPr>
        <p:spPr>
          <a:xfrm>
            <a:off x="462775" y="1411400"/>
            <a:ext cx="8381400" cy="0"/>
          </a:xfrm>
          <a:prstGeom prst="straightConnector1">
            <a:avLst/>
          </a:prstGeom>
          <a:noFill/>
          <a:ln cap="flat" cmpd="sng" w="19050">
            <a:solidFill>
              <a:srgbClr val="B7B7B7"/>
            </a:solidFill>
            <a:prstDash val="solid"/>
            <a:round/>
            <a:headEnd len="med" w="med" type="none"/>
            <a:tailEnd len="med" w="med" type="none"/>
          </a:ln>
        </p:spPr>
      </p:cxnSp>
      <p:cxnSp>
        <p:nvCxnSpPr>
          <p:cNvPr id="597" name="Google Shape;597;p39"/>
          <p:cNvCxnSpPr/>
          <p:nvPr/>
        </p:nvCxnSpPr>
        <p:spPr>
          <a:xfrm>
            <a:off x="7303550" y="1017775"/>
            <a:ext cx="0" cy="3570300"/>
          </a:xfrm>
          <a:prstGeom prst="straightConnector1">
            <a:avLst/>
          </a:prstGeom>
          <a:noFill/>
          <a:ln cap="flat" cmpd="sng" w="19050">
            <a:solidFill>
              <a:srgbClr val="B7B7B7"/>
            </a:solidFill>
            <a:prstDash val="solid"/>
            <a:round/>
            <a:headEnd len="med" w="med" type="none"/>
            <a:tailEnd len="med" w="med" type="none"/>
          </a:ln>
        </p:spPr>
      </p:cxnSp>
      <p:grpSp>
        <p:nvGrpSpPr>
          <p:cNvPr id="598" name="Google Shape;598;p39"/>
          <p:cNvGrpSpPr/>
          <p:nvPr/>
        </p:nvGrpSpPr>
        <p:grpSpPr>
          <a:xfrm>
            <a:off x="462304" y="331985"/>
            <a:ext cx="280467" cy="366904"/>
            <a:chOff x="4043216" y="4631994"/>
            <a:chExt cx="280467" cy="366904"/>
          </a:xfrm>
        </p:grpSpPr>
        <p:sp>
          <p:nvSpPr>
            <p:cNvPr id="599" name="Google Shape;599;p39"/>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39"/>
          <p:cNvSpPr txBox="1"/>
          <p:nvPr>
            <p:ph idx="3" type="body"/>
          </p:nvPr>
        </p:nvSpPr>
        <p:spPr>
          <a:xfrm>
            <a:off x="462300" y="1411475"/>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603" name="Google Shape;603;p39"/>
          <p:cNvCxnSpPr/>
          <p:nvPr/>
        </p:nvCxnSpPr>
        <p:spPr>
          <a:xfrm>
            <a:off x="4567525" y="1015563"/>
            <a:ext cx="0" cy="3570300"/>
          </a:xfrm>
          <a:prstGeom prst="straightConnector1">
            <a:avLst/>
          </a:prstGeom>
          <a:noFill/>
          <a:ln cap="flat" cmpd="sng" w="19050">
            <a:solidFill>
              <a:srgbClr val="B7B7B7"/>
            </a:solidFill>
            <a:prstDash val="solid"/>
            <a:round/>
            <a:headEnd len="med" w="med" type="none"/>
            <a:tailEnd len="med" w="med" type="none"/>
          </a:ln>
        </p:spPr>
      </p:cxnSp>
      <p:sp>
        <p:nvSpPr>
          <p:cNvPr id="604" name="Google Shape;604;p39"/>
          <p:cNvSpPr txBox="1"/>
          <p:nvPr>
            <p:ph idx="4" type="body"/>
          </p:nvPr>
        </p:nvSpPr>
        <p:spPr>
          <a:xfrm>
            <a:off x="4561150" y="1810107"/>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05" name="Google Shape;605;p39"/>
          <p:cNvSpPr txBox="1"/>
          <p:nvPr>
            <p:ph idx="5" type="body"/>
          </p:nvPr>
        </p:nvSpPr>
        <p:spPr>
          <a:xfrm>
            <a:off x="7303550" y="1808457"/>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06" name="Google Shape;606;p39"/>
          <p:cNvSpPr txBox="1"/>
          <p:nvPr>
            <p:ph idx="6" type="body"/>
          </p:nvPr>
        </p:nvSpPr>
        <p:spPr>
          <a:xfrm>
            <a:off x="462300" y="1810107"/>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07" name="Google Shape;607;p39"/>
          <p:cNvSpPr txBox="1"/>
          <p:nvPr>
            <p:ph idx="7" type="body"/>
          </p:nvPr>
        </p:nvSpPr>
        <p:spPr>
          <a:xfrm>
            <a:off x="4561150" y="2208739"/>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08" name="Google Shape;608;p39"/>
          <p:cNvSpPr txBox="1"/>
          <p:nvPr>
            <p:ph idx="8" type="body"/>
          </p:nvPr>
        </p:nvSpPr>
        <p:spPr>
          <a:xfrm>
            <a:off x="7303550" y="2207089"/>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09" name="Google Shape;609;p39"/>
          <p:cNvSpPr txBox="1"/>
          <p:nvPr>
            <p:ph idx="9" type="body"/>
          </p:nvPr>
        </p:nvSpPr>
        <p:spPr>
          <a:xfrm>
            <a:off x="462300" y="2208739"/>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0" name="Google Shape;610;p39"/>
          <p:cNvSpPr txBox="1"/>
          <p:nvPr>
            <p:ph idx="13" type="body"/>
          </p:nvPr>
        </p:nvSpPr>
        <p:spPr>
          <a:xfrm>
            <a:off x="4561150" y="2607371"/>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1" name="Google Shape;611;p39"/>
          <p:cNvSpPr txBox="1"/>
          <p:nvPr>
            <p:ph idx="14" type="body"/>
          </p:nvPr>
        </p:nvSpPr>
        <p:spPr>
          <a:xfrm>
            <a:off x="7303550" y="2605721"/>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2" name="Google Shape;612;p39"/>
          <p:cNvSpPr txBox="1"/>
          <p:nvPr>
            <p:ph idx="15" type="body"/>
          </p:nvPr>
        </p:nvSpPr>
        <p:spPr>
          <a:xfrm>
            <a:off x="462300" y="2607371"/>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3" name="Google Shape;613;p39"/>
          <p:cNvSpPr txBox="1"/>
          <p:nvPr>
            <p:ph idx="16" type="body"/>
          </p:nvPr>
        </p:nvSpPr>
        <p:spPr>
          <a:xfrm>
            <a:off x="4561150" y="3006004"/>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4" name="Google Shape;614;p39"/>
          <p:cNvSpPr txBox="1"/>
          <p:nvPr>
            <p:ph idx="17" type="body"/>
          </p:nvPr>
        </p:nvSpPr>
        <p:spPr>
          <a:xfrm>
            <a:off x="7303550" y="3004354"/>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5" name="Google Shape;615;p39"/>
          <p:cNvSpPr txBox="1"/>
          <p:nvPr>
            <p:ph idx="18" type="body"/>
          </p:nvPr>
        </p:nvSpPr>
        <p:spPr>
          <a:xfrm>
            <a:off x="462300" y="3006004"/>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6" name="Google Shape;616;p39"/>
          <p:cNvSpPr txBox="1"/>
          <p:nvPr>
            <p:ph idx="19" type="body"/>
          </p:nvPr>
        </p:nvSpPr>
        <p:spPr>
          <a:xfrm>
            <a:off x="4561150" y="3404636"/>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7" name="Google Shape;617;p39"/>
          <p:cNvSpPr txBox="1"/>
          <p:nvPr>
            <p:ph idx="20" type="body"/>
          </p:nvPr>
        </p:nvSpPr>
        <p:spPr>
          <a:xfrm>
            <a:off x="7303550" y="3402986"/>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8" name="Google Shape;618;p39"/>
          <p:cNvSpPr txBox="1"/>
          <p:nvPr>
            <p:ph idx="21" type="body"/>
          </p:nvPr>
        </p:nvSpPr>
        <p:spPr>
          <a:xfrm>
            <a:off x="462300" y="3404636"/>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19" name="Google Shape;619;p39"/>
          <p:cNvSpPr txBox="1"/>
          <p:nvPr>
            <p:ph idx="22" type="body"/>
          </p:nvPr>
        </p:nvSpPr>
        <p:spPr>
          <a:xfrm>
            <a:off x="4561150" y="3803268"/>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20" name="Google Shape;620;p39"/>
          <p:cNvSpPr txBox="1"/>
          <p:nvPr>
            <p:ph idx="23" type="body"/>
          </p:nvPr>
        </p:nvSpPr>
        <p:spPr>
          <a:xfrm>
            <a:off x="7303550" y="3801618"/>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21" name="Google Shape;621;p39"/>
          <p:cNvSpPr txBox="1"/>
          <p:nvPr>
            <p:ph idx="24" type="body"/>
          </p:nvPr>
        </p:nvSpPr>
        <p:spPr>
          <a:xfrm>
            <a:off x="462300" y="3803268"/>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22" name="Google Shape;622;p39"/>
          <p:cNvSpPr txBox="1"/>
          <p:nvPr>
            <p:ph idx="25" type="body"/>
          </p:nvPr>
        </p:nvSpPr>
        <p:spPr>
          <a:xfrm>
            <a:off x="4561150" y="4201900"/>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23" name="Google Shape;623;p39"/>
          <p:cNvSpPr txBox="1"/>
          <p:nvPr>
            <p:ph idx="26" type="body"/>
          </p:nvPr>
        </p:nvSpPr>
        <p:spPr>
          <a:xfrm>
            <a:off x="7303550" y="4200250"/>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24" name="Google Shape;624;p39"/>
          <p:cNvSpPr txBox="1"/>
          <p:nvPr>
            <p:ph idx="27" type="body"/>
          </p:nvPr>
        </p:nvSpPr>
        <p:spPr>
          <a:xfrm>
            <a:off x="462300" y="4201900"/>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erence Tracker">
  <p:cSld name="CUSTOM_23_1_1_1">
    <p:spTree>
      <p:nvGrpSpPr>
        <p:cNvPr id="625" name="Shape 625"/>
        <p:cNvGrpSpPr/>
        <p:nvPr/>
      </p:nvGrpSpPr>
      <p:grpSpPr>
        <a:xfrm>
          <a:off x="0" y="0"/>
          <a:ext cx="0" cy="0"/>
          <a:chOff x="0" y="0"/>
          <a:chExt cx="0" cy="0"/>
        </a:xfrm>
      </p:grpSpPr>
      <p:grpSp>
        <p:nvGrpSpPr>
          <p:cNvPr id="626" name="Google Shape;626;p40"/>
          <p:cNvGrpSpPr/>
          <p:nvPr/>
        </p:nvGrpSpPr>
        <p:grpSpPr>
          <a:xfrm>
            <a:off x="310894" y="212402"/>
            <a:ext cx="8520606" cy="590100"/>
            <a:chOff x="310894" y="212402"/>
            <a:chExt cx="8520606" cy="590100"/>
          </a:xfrm>
        </p:grpSpPr>
        <p:sp>
          <p:nvSpPr>
            <p:cNvPr id="627" name="Google Shape;627;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28" name="Google Shape;628;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29" name="Google Shape;629;p40"/>
            <p:cNvGrpSpPr/>
            <p:nvPr/>
          </p:nvGrpSpPr>
          <p:grpSpPr>
            <a:xfrm>
              <a:off x="310894" y="212402"/>
              <a:ext cx="8520606" cy="590100"/>
              <a:chOff x="310894" y="212402"/>
              <a:chExt cx="8520606" cy="590100"/>
            </a:xfrm>
          </p:grpSpPr>
          <p:sp>
            <p:nvSpPr>
              <p:cNvPr id="630" name="Google Shape;630;p4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CONFERENCE TRACKER</a:t>
                </a:r>
                <a:endParaRPr b="1" sz="2800">
                  <a:latin typeface="Rajdhani"/>
                  <a:ea typeface="Rajdhani"/>
                  <a:cs typeface="Rajdhani"/>
                  <a:sym typeface="Rajdhani"/>
                </a:endParaRPr>
              </a:p>
            </p:txBody>
          </p:sp>
          <p:sp>
            <p:nvSpPr>
              <p:cNvPr id="631" name="Google Shape;631;p4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32" name="Google Shape;632;p4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aphicFrame>
        <p:nvGraphicFramePr>
          <p:cNvPr id="633" name="Google Shape;633;p40"/>
          <p:cNvGraphicFramePr/>
          <p:nvPr/>
        </p:nvGraphicFramePr>
        <p:xfrm>
          <a:off x="462295" y="1017775"/>
          <a:ext cx="3000000" cy="3000000"/>
        </p:xfrm>
        <a:graphic>
          <a:graphicData uri="http://schemas.openxmlformats.org/drawingml/2006/table">
            <a:tbl>
              <a:tblPr>
                <a:noFill/>
                <a:tableStyleId>{280314FC-F65D-480D-91EC-B090D5A82659}</a:tableStyleId>
              </a:tblPr>
              <a:tblGrid>
                <a:gridCol w="4098850"/>
                <a:gridCol w="2742400"/>
                <a:gridCol w="1535950"/>
              </a:tblGrid>
              <a:tr h="396200">
                <a:tc>
                  <a:txBody>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Source Sans Pro"/>
                          <a:ea typeface="Source Sans Pro"/>
                          <a:cs typeface="Source Sans Pro"/>
                          <a:sym typeface="Source Sans Pro"/>
                        </a:rPr>
                        <a:t>Conference</a:t>
                      </a:r>
                      <a:endParaRPr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accent1"/>
                          </a:solidFill>
                          <a:latin typeface="Source Sans Pro"/>
                          <a:ea typeface="Source Sans Pro"/>
                          <a:cs typeface="Source Sans Pro"/>
                          <a:sym typeface="Source Sans Pro"/>
                        </a:rPr>
                        <a:t>Domain</a:t>
                      </a:r>
                      <a:endParaRPr b="1" sz="1800">
                        <a:solidFill>
                          <a:schemeClr val="accent1"/>
                        </a:solidFill>
                        <a:latin typeface="Source Sans Pro"/>
                        <a:ea typeface="Source Sans Pro"/>
                        <a:cs typeface="Source Sans Pro"/>
                        <a:sym typeface="Source Sans Pro"/>
                      </a:endParaRPr>
                    </a:p>
                  </a:txBody>
                  <a:tcPr marT="0" marB="0" marR="91425" marL="1828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accent1"/>
                          </a:solidFill>
                          <a:latin typeface="Source Sans Pro"/>
                          <a:ea typeface="Source Sans Pro"/>
                          <a:cs typeface="Source Sans Pro"/>
                          <a:sym typeface="Source Sans Pro"/>
                        </a:rPr>
                        <a:t>Deadline</a:t>
                      </a:r>
                      <a:endParaRPr b="1" sz="1800">
                        <a:solidFill>
                          <a:schemeClr val="accent1"/>
                        </a:solidFill>
                        <a:latin typeface="Source Sans Pro"/>
                        <a:ea typeface="Source Sans Pro"/>
                        <a:cs typeface="Source Sans Pro"/>
                        <a:sym typeface="Source Sans Pro"/>
                      </a:endParaRPr>
                    </a:p>
                  </a:txBody>
                  <a:tcPr marT="0" marB="0" marR="91425" marL="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634" name="Google Shape;634;p40"/>
          <p:cNvSpPr txBox="1"/>
          <p:nvPr>
            <p:ph idx="1" type="body"/>
          </p:nvPr>
        </p:nvSpPr>
        <p:spPr>
          <a:xfrm>
            <a:off x="4561150" y="1411475"/>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35" name="Google Shape;635;p40"/>
          <p:cNvSpPr txBox="1"/>
          <p:nvPr>
            <p:ph idx="2" type="body"/>
          </p:nvPr>
        </p:nvSpPr>
        <p:spPr>
          <a:xfrm>
            <a:off x="7303550" y="1409825"/>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636" name="Google Shape;636;p40"/>
          <p:cNvCxnSpPr/>
          <p:nvPr/>
        </p:nvCxnSpPr>
        <p:spPr>
          <a:xfrm>
            <a:off x="462775" y="1411400"/>
            <a:ext cx="8381400" cy="0"/>
          </a:xfrm>
          <a:prstGeom prst="straightConnector1">
            <a:avLst/>
          </a:prstGeom>
          <a:noFill/>
          <a:ln cap="flat" cmpd="sng" w="19050">
            <a:solidFill>
              <a:srgbClr val="B7B7B7"/>
            </a:solidFill>
            <a:prstDash val="solid"/>
            <a:round/>
            <a:headEnd len="med" w="med" type="none"/>
            <a:tailEnd len="med" w="med" type="none"/>
          </a:ln>
        </p:spPr>
      </p:cxnSp>
      <p:cxnSp>
        <p:nvCxnSpPr>
          <p:cNvPr id="637" name="Google Shape;637;p40"/>
          <p:cNvCxnSpPr/>
          <p:nvPr/>
        </p:nvCxnSpPr>
        <p:spPr>
          <a:xfrm>
            <a:off x="7303550" y="1017775"/>
            <a:ext cx="0" cy="3570300"/>
          </a:xfrm>
          <a:prstGeom prst="straightConnector1">
            <a:avLst/>
          </a:prstGeom>
          <a:noFill/>
          <a:ln cap="flat" cmpd="sng" w="19050">
            <a:solidFill>
              <a:srgbClr val="B7B7B7"/>
            </a:solidFill>
            <a:prstDash val="solid"/>
            <a:round/>
            <a:headEnd len="med" w="med" type="none"/>
            <a:tailEnd len="med" w="med" type="none"/>
          </a:ln>
        </p:spPr>
      </p:cxnSp>
      <p:grpSp>
        <p:nvGrpSpPr>
          <p:cNvPr id="638" name="Google Shape;638;p40"/>
          <p:cNvGrpSpPr/>
          <p:nvPr/>
        </p:nvGrpSpPr>
        <p:grpSpPr>
          <a:xfrm>
            <a:off x="462304" y="331985"/>
            <a:ext cx="280467" cy="366904"/>
            <a:chOff x="4043216" y="4631994"/>
            <a:chExt cx="280467" cy="366904"/>
          </a:xfrm>
        </p:grpSpPr>
        <p:sp>
          <p:nvSpPr>
            <p:cNvPr id="639" name="Google Shape;639;p40"/>
            <p:cNvSpPr/>
            <p:nvPr/>
          </p:nvSpPr>
          <p:spPr>
            <a:xfrm>
              <a:off x="4160634" y="4726578"/>
              <a:ext cx="39162" cy="33924"/>
            </a:xfrm>
            <a:custGeom>
              <a:rect b="b" l="l" r="r" t="t"/>
              <a:pathLst>
                <a:path extrusionOk="0" h="991" w="1144">
                  <a:moveTo>
                    <a:pt x="667" y="0"/>
                  </a:moveTo>
                  <a:cubicBezTo>
                    <a:pt x="214" y="0"/>
                    <a:pt x="0" y="524"/>
                    <a:pt x="310" y="834"/>
                  </a:cubicBezTo>
                  <a:cubicBezTo>
                    <a:pt x="411" y="943"/>
                    <a:pt x="535" y="991"/>
                    <a:pt x="657" y="991"/>
                  </a:cubicBezTo>
                  <a:cubicBezTo>
                    <a:pt x="906" y="991"/>
                    <a:pt x="1143" y="789"/>
                    <a:pt x="1143" y="500"/>
                  </a:cubicBezTo>
                  <a:cubicBezTo>
                    <a:pt x="1143" y="215"/>
                    <a:pt x="929" y="0"/>
                    <a:pt x="667"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4043216" y="4631994"/>
              <a:ext cx="280467" cy="226688"/>
            </a:xfrm>
            <a:custGeom>
              <a:rect b="b" l="l" r="r" t="t"/>
              <a:pathLst>
                <a:path extrusionOk="0" h="6622" w="8193">
                  <a:moveTo>
                    <a:pt x="1715" y="620"/>
                  </a:moveTo>
                  <a:lnTo>
                    <a:pt x="1715" y="2763"/>
                  </a:lnTo>
                  <a:lnTo>
                    <a:pt x="620" y="2168"/>
                  </a:lnTo>
                  <a:lnTo>
                    <a:pt x="620" y="620"/>
                  </a:lnTo>
                  <a:close/>
                  <a:moveTo>
                    <a:pt x="7550" y="644"/>
                  </a:moveTo>
                  <a:lnTo>
                    <a:pt x="7550" y="2192"/>
                  </a:lnTo>
                  <a:lnTo>
                    <a:pt x="6455" y="2787"/>
                  </a:lnTo>
                  <a:lnTo>
                    <a:pt x="6455" y="644"/>
                  </a:lnTo>
                  <a:close/>
                  <a:moveTo>
                    <a:pt x="4065" y="2134"/>
                  </a:moveTo>
                  <a:cubicBezTo>
                    <a:pt x="4644" y="2134"/>
                    <a:pt x="5200" y="2583"/>
                    <a:pt x="5216" y="3263"/>
                  </a:cubicBezTo>
                  <a:cubicBezTo>
                    <a:pt x="5216" y="3883"/>
                    <a:pt x="4692" y="4383"/>
                    <a:pt x="4097" y="4383"/>
                  </a:cubicBezTo>
                  <a:cubicBezTo>
                    <a:pt x="3073" y="4383"/>
                    <a:pt x="2573" y="3168"/>
                    <a:pt x="3287" y="2454"/>
                  </a:cubicBezTo>
                  <a:cubicBezTo>
                    <a:pt x="3516" y="2233"/>
                    <a:pt x="3793" y="2134"/>
                    <a:pt x="4065" y="2134"/>
                  </a:cubicBezTo>
                  <a:close/>
                  <a:moveTo>
                    <a:pt x="310" y="1"/>
                  </a:moveTo>
                  <a:cubicBezTo>
                    <a:pt x="144" y="1"/>
                    <a:pt x="1" y="144"/>
                    <a:pt x="25" y="310"/>
                  </a:cubicBezTo>
                  <a:lnTo>
                    <a:pt x="25" y="2382"/>
                  </a:lnTo>
                  <a:cubicBezTo>
                    <a:pt x="25" y="2501"/>
                    <a:pt x="72" y="2597"/>
                    <a:pt x="191" y="2668"/>
                  </a:cubicBezTo>
                  <a:lnTo>
                    <a:pt x="1739" y="3502"/>
                  </a:lnTo>
                  <a:cubicBezTo>
                    <a:pt x="1787" y="4287"/>
                    <a:pt x="2263" y="5002"/>
                    <a:pt x="2954" y="5383"/>
                  </a:cubicBezTo>
                  <a:lnTo>
                    <a:pt x="2478" y="6621"/>
                  </a:lnTo>
                  <a:lnTo>
                    <a:pt x="5716" y="6621"/>
                  </a:lnTo>
                  <a:lnTo>
                    <a:pt x="5240" y="5383"/>
                  </a:lnTo>
                  <a:cubicBezTo>
                    <a:pt x="5931" y="5002"/>
                    <a:pt x="6407" y="4287"/>
                    <a:pt x="6478" y="3502"/>
                  </a:cubicBezTo>
                  <a:lnTo>
                    <a:pt x="8026" y="2668"/>
                  </a:lnTo>
                  <a:cubicBezTo>
                    <a:pt x="8122" y="2597"/>
                    <a:pt x="8193" y="2501"/>
                    <a:pt x="8169" y="2382"/>
                  </a:cubicBezTo>
                  <a:lnTo>
                    <a:pt x="8169" y="310"/>
                  </a:lnTo>
                  <a:cubicBezTo>
                    <a:pt x="8193" y="144"/>
                    <a:pt x="8050" y="1"/>
                    <a:pt x="7883" y="1"/>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4083166" y="4879837"/>
              <a:ext cx="199781" cy="119061"/>
            </a:xfrm>
            <a:custGeom>
              <a:rect b="b" l="l" r="r" t="t"/>
              <a:pathLst>
                <a:path extrusionOk="0" h="3478" w="5836">
                  <a:moveTo>
                    <a:pt x="3853" y="1356"/>
                  </a:moveTo>
                  <a:cubicBezTo>
                    <a:pt x="4256" y="1356"/>
                    <a:pt x="4249" y="2001"/>
                    <a:pt x="3833" y="2001"/>
                  </a:cubicBezTo>
                  <a:cubicBezTo>
                    <a:pt x="3826" y="2001"/>
                    <a:pt x="3818" y="2001"/>
                    <a:pt x="3811" y="2001"/>
                  </a:cubicBezTo>
                  <a:lnTo>
                    <a:pt x="2025" y="2001"/>
                  </a:lnTo>
                  <a:cubicBezTo>
                    <a:pt x="2018" y="2001"/>
                    <a:pt x="2010" y="2001"/>
                    <a:pt x="2003" y="2001"/>
                  </a:cubicBezTo>
                  <a:cubicBezTo>
                    <a:pt x="1587" y="2001"/>
                    <a:pt x="1580" y="1356"/>
                    <a:pt x="1983" y="1356"/>
                  </a:cubicBezTo>
                  <a:cubicBezTo>
                    <a:pt x="1996" y="1356"/>
                    <a:pt x="2010" y="1356"/>
                    <a:pt x="2025" y="1358"/>
                  </a:cubicBezTo>
                  <a:lnTo>
                    <a:pt x="3811" y="1358"/>
                  </a:lnTo>
                  <a:cubicBezTo>
                    <a:pt x="3826" y="1356"/>
                    <a:pt x="3840" y="1356"/>
                    <a:pt x="3853" y="1356"/>
                  </a:cubicBezTo>
                  <a:close/>
                  <a:moveTo>
                    <a:pt x="453" y="0"/>
                  </a:moveTo>
                  <a:cubicBezTo>
                    <a:pt x="215" y="0"/>
                    <a:pt x="1" y="215"/>
                    <a:pt x="1" y="453"/>
                  </a:cubicBezTo>
                  <a:lnTo>
                    <a:pt x="1" y="2453"/>
                  </a:lnTo>
                  <a:cubicBezTo>
                    <a:pt x="1" y="3025"/>
                    <a:pt x="453" y="3477"/>
                    <a:pt x="1025" y="3477"/>
                  </a:cubicBezTo>
                  <a:lnTo>
                    <a:pt x="4811" y="3477"/>
                  </a:lnTo>
                  <a:cubicBezTo>
                    <a:pt x="5383" y="3477"/>
                    <a:pt x="5835" y="3025"/>
                    <a:pt x="5835" y="2453"/>
                  </a:cubicBezTo>
                  <a:lnTo>
                    <a:pt x="5835" y="453"/>
                  </a:lnTo>
                  <a:cubicBezTo>
                    <a:pt x="5835" y="215"/>
                    <a:pt x="5621" y="0"/>
                    <a:pt x="5383" y="0"/>
                  </a:cubicBezTo>
                  <a:close/>
                </a:path>
              </a:pathLst>
            </a:custGeom>
            <a:solidFill>
              <a:srgbClr val="FE5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40"/>
          <p:cNvSpPr txBox="1"/>
          <p:nvPr>
            <p:ph idx="3" type="body"/>
          </p:nvPr>
        </p:nvSpPr>
        <p:spPr>
          <a:xfrm>
            <a:off x="462300" y="1411475"/>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cxnSp>
        <p:nvCxnSpPr>
          <p:cNvPr id="643" name="Google Shape;643;p40"/>
          <p:cNvCxnSpPr/>
          <p:nvPr/>
        </p:nvCxnSpPr>
        <p:spPr>
          <a:xfrm>
            <a:off x="4567525" y="1015563"/>
            <a:ext cx="0" cy="3570300"/>
          </a:xfrm>
          <a:prstGeom prst="straightConnector1">
            <a:avLst/>
          </a:prstGeom>
          <a:noFill/>
          <a:ln cap="flat" cmpd="sng" w="19050">
            <a:solidFill>
              <a:srgbClr val="B7B7B7"/>
            </a:solidFill>
            <a:prstDash val="solid"/>
            <a:round/>
            <a:headEnd len="med" w="med" type="none"/>
            <a:tailEnd len="med" w="med" type="none"/>
          </a:ln>
        </p:spPr>
      </p:cxnSp>
      <p:sp>
        <p:nvSpPr>
          <p:cNvPr id="644" name="Google Shape;644;p40"/>
          <p:cNvSpPr txBox="1"/>
          <p:nvPr>
            <p:ph idx="4" type="body"/>
          </p:nvPr>
        </p:nvSpPr>
        <p:spPr>
          <a:xfrm>
            <a:off x="4561150" y="1810107"/>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5" name="Google Shape;645;p40"/>
          <p:cNvSpPr txBox="1"/>
          <p:nvPr>
            <p:ph idx="5" type="body"/>
          </p:nvPr>
        </p:nvSpPr>
        <p:spPr>
          <a:xfrm>
            <a:off x="7303550" y="1808457"/>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6" name="Google Shape;646;p40"/>
          <p:cNvSpPr txBox="1"/>
          <p:nvPr>
            <p:ph idx="6" type="body"/>
          </p:nvPr>
        </p:nvSpPr>
        <p:spPr>
          <a:xfrm>
            <a:off x="462300" y="1810107"/>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7" name="Google Shape;647;p40"/>
          <p:cNvSpPr txBox="1"/>
          <p:nvPr>
            <p:ph idx="7" type="body"/>
          </p:nvPr>
        </p:nvSpPr>
        <p:spPr>
          <a:xfrm>
            <a:off x="4561150" y="2208739"/>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8" name="Google Shape;648;p40"/>
          <p:cNvSpPr txBox="1"/>
          <p:nvPr>
            <p:ph idx="8" type="body"/>
          </p:nvPr>
        </p:nvSpPr>
        <p:spPr>
          <a:xfrm>
            <a:off x="7303550" y="2207089"/>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49" name="Google Shape;649;p40"/>
          <p:cNvSpPr txBox="1"/>
          <p:nvPr>
            <p:ph idx="9" type="body"/>
          </p:nvPr>
        </p:nvSpPr>
        <p:spPr>
          <a:xfrm>
            <a:off x="462300" y="2208739"/>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0" name="Google Shape;650;p40"/>
          <p:cNvSpPr txBox="1"/>
          <p:nvPr>
            <p:ph idx="13" type="body"/>
          </p:nvPr>
        </p:nvSpPr>
        <p:spPr>
          <a:xfrm>
            <a:off x="4561150" y="2607371"/>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1" name="Google Shape;651;p40"/>
          <p:cNvSpPr txBox="1"/>
          <p:nvPr>
            <p:ph idx="14" type="body"/>
          </p:nvPr>
        </p:nvSpPr>
        <p:spPr>
          <a:xfrm>
            <a:off x="7303550" y="2605721"/>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2" name="Google Shape;652;p40"/>
          <p:cNvSpPr txBox="1"/>
          <p:nvPr>
            <p:ph idx="15" type="body"/>
          </p:nvPr>
        </p:nvSpPr>
        <p:spPr>
          <a:xfrm>
            <a:off x="462300" y="2607371"/>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3" name="Google Shape;653;p40"/>
          <p:cNvSpPr txBox="1"/>
          <p:nvPr>
            <p:ph idx="16" type="body"/>
          </p:nvPr>
        </p:nvSpPr>
        <p:spPr>
          <a:xfrm>
            <a:off x="4561150" y="3006004"/>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4" name="Google Shape;654;p40"/>
          <p:cNvSpPr txBox="1"/>
          <p:nvPr>
            <p:ph idx="17" type="body"/>
          </p:nvPr>
        </p:nvSpPr>
        <p:spPr>
          <a:xfrm>
            <a:off x="7303550" y="3004354"/>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5" name="Google Shape;655;p40"/>
          <p:cNvSpPr txBox="1"/>
          <p:nvPr>
            <p:ph idx="18" type="body"/>
          </p:nvPr>
        </p:nvSpPr>
        <p:spPr>
          <a:xfrm>
            <a:off x="462300" y="3006004"/>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6" name="Google Shape;656;p40"/>
          <p:cNvSpPr txBox="1"/>
          <p:nvPr>
            <p:ph idx="19" type="body"/>
          </p:nvPr>
        </p:nvSpPr>
        <p:spPr>
          <a:xfrm>
            <a:off x="4561150" y="3404636"/>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7" name="Google Shape;657;p40"/>
          <p:cNvSpPr txBox="1"/>
          <p:nvPr>
            <p:ph idx="20" type="body"/>
          </p:nvPr>
        </p:nvSpPr>
        <p:spPr>
          <a:xfrm>
            <a:off x="7303550" y="3402986"/>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8" name="Google Shape;658;p40"/>
          <p:cNvSpPr txBox="1"/>
          <p:nvPr>
            <p:ph idx="21" type="body"/>
          </p:nvPr>
        </p:nvSpPr>
        <p:spPr>
          <a:xfrm>
            <a:off x="462300" y="3404636"/>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59" name="Google Shape;659;p40"/>
          <p:cNvSpPr txBox="1"/>
          <p:nvPr>
            <p:ph idx="22" type="body"/>
          </p:nvPr>
        </p:nvSpPr>
        <p:spPr>
          <a:xfrm>
            <a:off x="4561150" y="3803268"/>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0" name="Google Shape;660;p40"/>
          <p:cNvSpPr txBox="1"/>
          <p:nvPr>
            <p:ph idx="23" type="body"/>
          </p:nvPr>
        </p:nvSpPr>
        <p:spPr>
          <a:xfrm>
            <a:off x="7303550" y="3801618"/>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1" name="Google Shape;661;p40"/>
          <p:cNvSpPr txBox="1"/>
          <p:nvPr>
            <p:ph idx="24" type="body"/>
          </p:nvPr>
        </p:nvSpPr>
        <p:spPr>
          <a:xfrm>
            <a:off x="462300" y="3803268"/>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2" name="Google Shape;662;p40"/>
          <p:cNvSpPr txBox="1"/>
          <p:nvPr>
            <p:ph idx="25" type="body"/>
          </p:nvPr>
        </p:nvSpPr>
        <p:spPr>
          <a:xfrm>
            <a:off x="4561150" y="4201900"/>
            <a:ext cx="27423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3" name="Google Shape;663;p40"/>
          <p:cNvSpPr txBox="1"/>
          <p:nvPr>
            <p:ph idx="26" type="body"/>
          </p:nvPr>
        </p:nvSpPr>
        <p:spPr>
          <a:xfrm>
            <a:off x="7303550" y="4200250"/>
            <a:ext cx="1527900" cy="4023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664" name="Google Shape;664;p40"/>
          <p:cNvSpPr txBox="1"/>
          <p:nvPr>
            <p:ph idx="27" type="body"/>
          </p:nvPr>
        </p:nvSpPr>
        <p:spPr>
          <a:xfrm>
            <a:off x="462300" y="4201900"/>
            <a:ext cx="40989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ers">
  <p:cSld name="CUSTOM_1">
    <p:spTree>
      <p:nvGrpSpPr>
        <p:cNvPr id="48" name="Shape 48"/>
        <p:cNvGrpSpPr/>
        <p:nvPr/>
      </p:nvGrpSpPr>
      <p:grpSpPr>
        <a:xfrm>
          <a:off x="0" y="0"/>
          <a:ext cx="0" cy="0"/>
          <a:chOff x="0" y="0"/>
          <a:chExt cx="0" cy="0"/>
        </a:xfrm>
      </p:grpSpPr>
      <p:sp>
        <p:nvSpPr>
          <p:cNvPr id="49" name="Google Shape;49;p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50" name="Google Shape;50;p5"/>
          <p:cNvGrpSpPr/>
          <p:nvPr/>
        </p:nvGrpSpPr>
        <p:grpSpPr>
          <a:xfrm>
            <a:off x="310894" y="212402"/>
            <a:ext cx="8520606" cy="590100"/>
            <a:chOff x="310894" y="212402"/>
            <a:chExt cx="8520606" cy="590100"/>
          </a:xfrm>
        </p:grpSpPr>
        <p:sp>
          <p:nvSpPr>
            <p:cNvPr id="51" name="Google Shape;51;p5"/>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STANDUP - BLOCKERS</a:t>
              </a:r>
              <a:endParaRPr b="1" sz="2800">
                <a:latin typeface="Rajdhani"/>
                <a:ea typeface="Rajdhani"/>
                <a:cs typeface="Rajdhani"/>
                <a:sym typeface="Rajdhani"/>
              </a:endParaRPr>
            </a:p>
          </p:txBody>
        </p:sp>
        <p:sp>
          <p:nvSpPr>
            <p:cNvPr id="52" name="Google Shape;52;p5"/>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53" name="Google Shape;53;p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54" name="Google Shape;54;p5"/>
          <p:cNvGrpSpPr/>
          <p:nvPr/>
        </p:nvGrpSpPr>
        <p:grpSpPr>
          <a:xfrm>
            <a:off x="413014" y="368130"/>
            <a:ext cx="386876" cy="278641"/>
            <a:chOff x="7155314" y="3502243"/>
            <a:chExt cx="386876" cy="278641"/>
          </a:xfrm>
        </p:grpSpPr>
        <p:sp>
          <p:nvSpPr>
            <p:cNvPr id="55" name="Google Shape;55;p5"/>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5"/>
          <p:cNvSpPr txBox="1"/>
          <p:nvPr/>
        </p:nvSpPr>
        <p:spPr>
          <a:xfrm>
            <a:off x="310900" y="795450"/>
            <a:ext cx="8259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rgbClr val="666666"/>
                </a:solidFill>
                <a:latin typeface="Source Sans Pro"/>
                <a:ea typeface="Source Sans Pro"/>
                <a:cs typeface="Source Sans Pro"/>
                <a:sym typeface="Source Sans Pro"/>
              </a:rPr>
              <a:t>List Blockers for any team members, and actions they will take to become unblocked:</a:t>
            </a:r>
            <a:endParaRPr i="1" sz="1700">
              <a:solidFill>
                <a:srgbClr val="666666"/>
              </a:solidFill>
              <a:latin typeface="Source Sans Pro"/>
              <a:ea typeface="Source Sans Pro"/>
              <a:cs typeface="Source Sans Pro"/>
              <a:sym typeface="Source Sans Pr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lated Work">
  <p:cSld name="CUSTOM_24">
    <p:spTree>
      <p:nvGrpSpPr>
        <p:cNvPr id="665" name="Shape 665"/>
        <p:cNvGrpSpPr/>
        <p:nvPr/>
      </p:nvGrpSpPr>
      <p:grpSpPr>
        <a:xfrm>
          <a:off x="0" y="0"/>
          <a:ext cx="0" cy="0"/>
          <a:chOff x="0" y="0"/>
          <a:chExt cx="0" cy="0"/>
        </a:xfrm>
      </p:grpSpPr>
      <p:grpSp>
        <p:nvGrpSpPr>
          <p:cNvPr id="666" name="Google Shape;666;p41"/>
          <p:cNvGrpSpPr/>
          <p:nvPr/>
        </p:nvGrpSpPr>
        <p:grpSpPr>
          <a:xfrm>
            <a:off x="310894" y="212402"/>
            <a:ext cx="8520606" cy="590100"/>
            <a:chOff x="310894" y="212402"/>
            <a:chExt cx="8520606" cy="590100"/>
          </a:xfrm>
        </p:grpSpPr>
        <p:sp>
          <p:nvSpPr>
            <p:cNvPr id="667" name="Google Shape;667;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68" name="Google Shape;668;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69" name="Google Shape;669;p41"/>
            <p:cNvGrpSpPr/>
            <p:nvPr/>
          </p:nvGrpSpPr>
          <p:grpSpPr>
            <a:xfrm>
              <a:off x="310894" y="212402"/>
              <a:ext cx="8520606" cy="590100"/>
              <a:chOff x="310894" y="212402"/>
              <a:chExt cx="8520606" cy="590100"/>
            </a:xfrm>
          </p:grpSpPr>
          <p:sp>
            <p:nvSpPr>
              <p:cNvPr id="670" name="Google Shape;670;p4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RELATED WORK</a:t>
                </a:r>
                <a:endParaRPr b="1" sz="2800">
                  <a:latin typeface="Rajdhani"/>
                  <a:ea typeface="Rajdhani"/>
                  <a:cs typeface="Rajdhani"/>
                  <a:sym typeface="Rajdhani"/>
                </a:endParaRPr>
              </a:p>
            </p:txBody>
          </p:sp>
          <p:sp>
            <p:nvSpPr>
              <p:cNvPr id="671" name="Google Shape;671;p4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72" name="Google Shape;672;p4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673" name="Google Shape;673;p41"/>
          <p:cNvGrpSpPr/>
          <p:nvPr/>
        </p:nvGrpSpPr>
        <p:grpSpPr>
          <a:xfrm>
            <a:off x="423748" y="390449"/>
            <a:ext cx="367623" cy="234013"/>
            <a:chOff x="1623698" y="3526558"/>
            <a:chExt cx="367623" cy="234013"/>
          </a:xfrm>
        </p:grpSpPr>
        <p:sp>
          <p:nvSpPr>
            <p:cNvPr id="674" name="Google Shape;674;p41"/>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41"/>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678" name="Google Shape;678;p41"/>
          <p:cNvSpPr txBox="1"/>
          <p:nvPr>
            <p:ph idx="2" type="body"/>
          </p:nvPr>
        </p:nvSpPr>
        <p:spPr>
          <a:xfrm>
            <a:off x="4565625" y="1017724"/>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679" name="Google Shape;679;p41"/>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lated Work with image">
  <p:cSld name="CUSTOM_24_1">
    <p:spTree>
      <p:nvGrpSpPr>
        <p:cNvPr id="680" name="Shape 680"/>
        <p:cNvGrpSpPr/>
        <p:nvPr/>
      </p:nvGrpSpPr>
      <p:grpSpPr>
        <a:xfrm>
          <a:off x="0" y="0"/>
          <a:ext cx="0" cy="0"/>
          <a:chOff x="0" y="0"/>
          <a:chExt cx="0" cy="0"/>
        </a:xfrm>
      </p:grpSpPr>
      <p:grpSp>
        <p:nvGrpSpPr>
          <p:cNvPr id="681" name="Google Shape;681;p42"/>
          <p:cNvGrpSpPr/>
          <p:nvPr/>
        </p:nvGrpSpPr>
        <p:grpSpPr>
          <a:xfrm>
            <a:off x="310894" y="212402"/>
            <a:ext cx="8520606" cy="590100"/>
            <a:chOff x="310894" y="212402"/>
            <a:chExt cx="8520606" cy="590100"/>
          </a:xfrm>
        </p:grpSpPr>
        <p:sp>
          <p:nvSpPr>
            <p:cNvPr id="682" name="Google Shape;682;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83" name="Google Shape;683;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84" name="Google Shape;684;p42"/>
            <p:cNvGrpSpPr/>
            <p:nvPr/>
          </p:nvGrpSpPr>
          <p:grpSpPr>
            <a:xfrm>
              <a:off x="310894" y="212402"/>
              <a:ext cx="8520606" cy="590100"/>
              <a:chOff x="310894" y="212402"/>
              <a:chExt cx="8520606" cy="590100"/>
            </a:xfrm>
          </p:grpSpPr>
          <p:sp>
            <p:nvSpPr>
              <p:cNvPr id="685" name="Google Shape;685;p4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RELATED WORK</a:t>
                </a:r>
                <a:endParaRPr b="1" sz="2800">
                  <a:latin typeface="Rajdhani"/>
                  <a:ea typeface="Rajdhani"/>
                  <a:cs typeface="Rajdhani"/>
                  <a:sym typeface="Rajdhani"/>
                </a:endParaRPr>
              </a:p>
            </p:txBody>
          </p:sp>
          <p:sp>
            <p:nvSpPr>
              <p:cNvPr id="686" name="Google Shape;686;p4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87" name="Google Shape;687;p4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688" name="Google Shape;688;p42"/>
          <p:cNvGrpSpPr/>
          <p:nvPr/>
        </p:nvGrpSpPr>
        <p:grpSpPr>
          <a:xfrm>
            <a:off x="423748" y="390449"/>
            <a:ext cx="367623" cy="234013"/>
            <a:chOff x="1623698" y="3526558"/>
            <a:chExt cx="367623" cy="234013"/>
          </a:xfrm>
        </p:grpSpPr>
        <p:sp>
          <p:nvSpPr>
            <p:cNvPr id="689" name="Google Shape;689;p42"/>
            <p:cNvSpPr/>
            <p:nvPr/>
          </p:nvSpPr>
          <p:spPr>
            <a:xfrm>
              <a:off x="1623698" y="3541962"/>
              <a:ext cx="27694" cy="218609"/>
            </a:xfrm>
            <a:custGeom>
              <a:rect b="b" l="l" r="r" t="t"/>
              <a:pathLst>
                <a:path extrusionOk="0" h="6386" w="809">
                  <a:moveTo>
                    <a:pt x="291" y="1"/>
                  </a:moveTo>
                  <a:cubicBezTo>
                    <a:pt x="121" y="1"/>
                    <a:pt x="0" y="136"/>
                    <a:pt x="22" y="313"/>
                  </a:cubicBezTo>
                  <a:lnTo>
                    <a:pt x="22" y="5361"/>
                  </a:lnTo>
                  <a:cubicBezTo>
                    <a:pt x="22" y="5838"/>
                    <a:pt x="356" y="6266"/>
                    <a:pt x="808" y="6385"/>
                  </a:cubicBezTo>
                  <a:cubicBezTo>
                    <a:pt x="760" y="6290"/>
                    <a:pt x="737" y="6171"/>
                    <a:pt x="737" y="6076"/>
                  </a:cubicBezTo>
                  <a:lnTo>
                    <a:pt x="737" y="3"/>
                  </a:lnTo>
                  <a:lnTo>
                    <a:pt x="332" y="3"/>
                  </a:lnTo>
                  <a:cubicBezTo>
                    <a:pt x="318" y="1"/>
                    <a:pt x="304" y="1"/>
                    <a:pt x="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1963592" y="3542065"/>
              <a:ext cx="27728" cy="218506"/>
            </a:xfrm>
            <a:custGeom>
              <a:rect b="b" l="l" r="r" t="t"/>
              <a:pathLst>
                <a:path extrusionOk="0" h="6383" w="810">
                  <a:moveTo>
                    <a:pt x="71" y="0"/>
                  </a:moveTo>
                  <a:lnTo>
                    <a:pt x="71" y="6097"/>
                  </a:lnTo>
                  <a:cubicBezTo>
                    <a:pt x="71" y="6192"/>
                    <a:pt x="48" y="6287"/>
                    <a:pt x="0" y="6382"/>
                  </a:cubicBezTo>
                  <a:cubicBezTo>
                    <a:pt x="476" y="6263"/>
                    <a:pt x="810" y="5858"/>
                    <a:pt x="810" y="5382"/>
                  </a:cubicBezTo>
                  <a:lnTo>
                    <a:pt x="810" y="310"/>
                  </a:lnTo>
                  <a:cubicBezTo>
                    <a:pt x="810" y="143"/>
                    <a:pt x="667" y="0"/>
                    <a:pt x="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1670904" y="3526558"/>
              <a:ext cx="273963" cy="234013"/>
            </a:xfrm>
            <a:custGeom>
              <a:rect b="b" l="l" r="r" t="t"/>
              <a:pathLst>
                <a:path extrusionOk="0" h="6836" w="8003">
                  <a:moveTo>
                    <a:pt x="2901" y="951"/>
                  </a:moveTo>
                  <a:cubicBezTo>
                    <a:pt x="3297" y="951"/>
                    <a:pt x="3297" y="1575"/>
                    <a:pt x="2901" y="1575"/>
                  </a:cubicBezTo>
                  <a:cubicBezTo>
                    <a:pt x="2887" y="1575"/>
                    <a:pt x="2873" y="1574"/>
                    <a:pt x="2858" y="1572"/>
                  </a:cubicBezTo>
                  <a:lnTo>
                    <a:pt x="1120" y="1572"/>
                  </a:lnTo>
                  <a:cubicBezTo>
                    <a:pt x="739" y="1525"/>
                    <a:pt x="739" y="977"/>
                    <a:pt x="1120" y="953"/>
                  </a:cubicBezTo>
                  <a:lnTo>
                    <a:pt x="2858" y="953"/>
                  </a:lnTo>
                  <a:cubicBezTo>
                    <a:pt x="2873" y="952"/>
                    <a:pt x="2887" y="951"/>
                    <a:pt x="2901" y="951"/>
                  </a:cubicBezTo>
                  <a:close/>
                  <a:moveTo>
                    <a:pt x="5078" y="951"/>
                  </a:moveTo>
                  <a:cubicBezTo>
                    <a:pt x="5092" y="951"/>
                    <a:pt x="5106" y="952"/>
                    <a:pt x="5121" y="953"/>
                  </a:cubicBezTo>
                  <a:lnTo>
                    <a:pt x="6859" y="953"/>
                  </a:lnTo>
                  <a:cubicBezTo>
                    <a:pt x="7240" y="977"/>
                    <a:pt x="7240" y="1525"/>
                    <a:pt x="6859" y="1572"/>
                  </a:cubicBezTo>
                  <a:lnTo>
                    <a:pt x="5121" y="1572"/>
                  </a:lnTo>
                  <a:cubicBezTo>
                    <a:pt x="5106" y="1574"/>
                    <a:pt x="5092" y="1575"/>
                    <a:pt x="5078" y="1575"/>
                  </a:cubicBezTo>
                  <a:cubicBezTo>
                    <a:pt x="4682" y="1575"/>
                    <a:pt x="4682" y="951"/>
                    <a:pt x="5078" y="951"/>
                  </a:cubicBezTo>
                  <a:close/>
                  <a:moveTo>
                    <a:pt x="2901" y="2023"/>
                  </a:moveTo>
                  <a:cubicBezTo>
                    <a:pt x="3297" y="2023"/>
                    <a:pt x="3297" y="2646"/>
                    <a:pt x="2901" y="2646"/>
                  </a:cubicBezTo>
                  <a:cubicBezTo>
                    <a:pt x="2887" y="2646"/>
                    <a:pt x="2873" y="2646"/>
                    <a:pt x="2858" y="2644"/>
                  </a:cubicBezTo>
                  <a:lnTo>
                    <a:pt x="1120" y="2644"/>
                  </a:lnTo>
                  <a:cubicBezTo>
                    <a:pt x="739" y="2620"/>
                    <a:pt x="739" y="2049"/>
                    <a:pt x="1120" y="2025"/>
                  </a:cubicBezTo>
                  <a:lnTo>
                    <a:pt x="2858" y="2025"/>
                  </a:lnTo>
                  <a:cubicBezTo>
                    <a:pt x="2873" y="2023"/>
                    <a:pt x="2887" y="2023"/>
                    <a:pt x="2901" y="2023"/>
                  </a:cubicBezTo>
                  <a:close/>
                  <a:moveTo>
                    <a:pt x="5078" y="2023"/>
                  </a:moveTo>
                  <a:cubicBezTo>
                    <a:pt x="5092" y="2023"/>
                    <a:pt x="5106" y="2023"/>
                    <a:pt x="5121" y="2025"/>
                  </a:cubicBezTo>
                  <a:lnTo>
                    <a:pt x="6859" y="2025"/>
                  </a:lnTo>
                  <a:cubicBezTo>
                    <a:pt x="7240" y="2049"/>
                    <a:pt x="7240" y="2620"/>
                    <a:pt x="6859" y="2644"/>
                  </a:cubicBezTo>
                  <a:lnTo>
                    <a:pt x="5121" y="2644"/>
                  </a:lnTo>
                  <a:cubicBezTo>
                    <a:pt x="5106" y="2646"/>
                    <a:pt x="5092" y="2646"/>
                    <a:pt x="5078" y="2646"/>
                  </a:cubicBezTo>
                  <a:cubicBezTo>
                    <a:pt x="4682" y="2646"/>
                    <a:pt x="4682" y="2023"/>
                    <a:pt x="5078" y="2023"/>
                  </a:cubicBezTo>
                  <a:close/>
                  <a:moveTo>
                    <a:pt x="2858" y="3097"/>
                  </a:moveTo>
                  <a:cubicBezTo>
                    <a:pt x="3263" y="3097"/>
                    <a:pt x="3263" y="3739"/>
                    <a:pt x="2858" y="3739"/>
                  </a:cubicBezTo>
                  <a:lnTo>
                    <a:pt x="1120" y="3739"/>
                  </a:lnTo>
                  <a:cubicBezTo>
                    <a:pt x="715" y="3739"/>
                    <a:pt x="715" y="3097"/>
                    <a:pt x="1120" y="3097"/>
                  </a:cubicBezTo>
                  <a:close/>
                  <a:moveTo>
                    <a:pt x="6859" y="3097"/>
                  </a:moveTo>
                  <a:cubicBezTo>
                    <a:pt x="7264" y="3097"/>
                    <a:pt x="7264" y="3739"/>
                    <a:pt x="6859" y="3739"/>
                  </a:cubicBezTo>
                  <a:lnTo>
                    <a:pt x="5121" y="3739"/>
                  </a:lnTo>
                  <a:cubicBezTo>
                    <a:pt x="4716" y="3739"/>
                    <a:pt x="4716" y="3097"/>
                    <a:pt x="5121" y="3097"/>
                  </a:cubicBezTo>
                  <a:close/>
                  <a:moveTo>
                    <a:pt x="2901" y="4190"/>
                  </a:moveTo>
                  <a:cubicBezTo>
                    <a:pt x="3297" y="4190"/>
                    <a:pt x="3297" y="4813"/>
                    <a:pt x="2901" y="4813"/>
                  </a:cubicBezTo>
                  <a:cubicBezTo>
                    <a:pt x="2887" y="4813"/>
                    <a:pt x="2873" y="4813"/>
                    <a:pt x="2858" y="4811"/>
                  </a:cubicBezTo>
                  <a:lnTo>
                    <a:pt x="1120" y="4811"/>
                  </a:lnTo>
                  <a:cubicBezTo>
                    <a:pt x="739" y="4787"/>
                    <a:pt x="739" y="4216"/>
                    <a:pt x="1120" y="4192"/>
                  </a:cubicBezTo>
                  <a:lnTo>
                    <a:pt x="2858" y="4192"/>
                  </a:lnTo>
                  <a:cubicBezTo>
                    <a:pt x="2873" y="4190"/>
                    <a:pt x="2887" y="4190"/>
                    <a:pt x="2901" y="4190"/>
                  </a:cubicBezTo>
                  <a:close/>
                  <a:moveTo>
                    <a:pt x="5078" y="4190"/>
                  </a:moveTo>
                  <a:cubicBezTo>
                    <a:pt x="5092" y="4190"/>
                    <a:pt x="5106" y="4190"/>
                    <a:pt x="5121" y="4192"/>
                  </a:cubicBezTo>
                  <a:lnTo>
                    <a:pt x="6859" y="4192"/>
                  </a:lnTo>
                  <a:cubicBezTo>
                    <a:pt x="7240" y="4216"/>
                    <a:pt x="7240" y="4787"/>
                    <a:pt x="6859" y="4811"/>
                  </a:cubicBezTo>
                  <a:lnTo>
                    <a:pt x="5121" y="4811"/>
                  </a:lnTo>
                  <a:cubicBezTo>
                    <a:pt x="5106" y="4813"/>
                    <a:pt x="5092" y="4813"/>
                    <a:pt x="5078" y="4813"/>
                  </a:cubicBezTo>
                  <a:cubicBezTo>
                    <a:pt x="4682" y="4813"/>
                    <a:pt x="4682" y="4190"/>
                    <a:pt x="5078" y="4190"/>
                  </a:cubicBezTo>
                  <a:close/>
                  <a:moveTo>
                    <a:pt x="2901" y="5261"/>
                  </a:moveTo>
                  <a:cubicBezTo>
                    <a:pt x="3303" y="5261"/>
                    <a:pt x="3297" y="5907"/>
                    <a:pt x="2880" y="5907"/>
                  </a:cubicBezTo>
                  <a:cubicBezTo>
                    <a:pt x="2873" y="5907"/>
                    <a:pt x="2866" y="5907"/>
                    <a:pt x="2858" y="5907"/>
                  </a:cubicBezTo>
                  <a:lnTo>
                    <a:pt x="1120" y="5907"/>
                  </a:lnTo>
                  <a:cubicBezTo>
                    <a:pt x="739" y="5859"/>
                    <a:pt x="739" y="5311"/>
                    <a:pt x="1120" y="5264"/>
                  </a:cubicBezTo>
                  <a:lnTo>
                    <a:pt x="2858" y="5264"/>
                  </a:lnTo>
                  <a:cubicBezTo>
                    <a:pt x="2873" y="5262"/>
                    <a:pt x="2887" y="5261"/>
                    <a:pt x="2901" y="5261"/>
                  </a:cubicBezTo>
                  <a:close/>
                  <a:moveTo>
                    <a:pt x="5078" y="5261"/>
                  </a:moveTo>
                  <a:cubicBezTo>
                    <a:pt x="5092" y="5261"/>
                    <a:pt x="5106" y="5262"/>
                    <a:pt x="5121" y="5264"/>
                  </a:cubicBezTo>
                  <a:lnTo>
                    <a:pt x="6859" y="5264"/>
                  </a:lnTo>
                  <a:cubicBezTo>
                    <a:pt x="7240" y="5311"/>
                    <a:pt x="7240" y="5859"/>
                    <a:pt x="6859" y="5907"/>
                  </a:cubicBezTo>
                  <a:lnTo>
                    <a:pt x="5121" y="5907"/>
                  </a:lnTo>
                  <a:cubicBezTo>
                    <a:pt x="5113" y="5907"/>
                    <a:pt x="5106" y="5907"/>
                    <a:pt x="5099" y="5907"/>
                  </a:cubicBezTo>
                  <a:cubicBezTo>
                    <a:pt x="4683" y="5907"/>
                    <a:pt x="4676" y="5261"/>
                    <a:pt x="5078" y="5261"/>
                  </a:cubicBezTo>
                  <a:close/>
                  <a:moveTo>
                    <a:pt x="1" y="1"/>
                  </a:moveTo>
                  <a:lnTo>
                    <a:pt x="1" y="6454"/>
                  </a:lnTo>
                  <a:cubicBezTo>
                    <a:pt x="1" y="6669"/>
                    <a:pt x="144" y="6835"/>
                    <a:pt x="358" y="6835"/>
                  </a:cubicBezTo>
                  <a:lnTo>
                    <a:pt x="7621" y="6835"/>
                  </a:lnTo>
                  <a:cubicBezTo>
                    <a:pt x="7836" y="6835"/>
                    <a:pt x="8002" y="6669"/>
                    <a:pt x="8002" y="6454"/>
                  </a:cubicBezTo>
                  <a:lnTo>
                    <a:pt x="8002" y="1"/>
                  </a:lnTo>
                  <a:lnTo>
                    <a:pt x="4811" y="1"/>
                  </a:lnTo>
                  <a:cubicBezTo>
                    <a:pt x="4359" y="1"/>
                    <a:pt x="4001" y="358"/>
                    <a:pt x="4001" y="810"/>
                  </a:cubicBezTo>
                  <a:cubicBezTo>
                    <a:pt x="4001" y="358"/>
                    <a:pt x="3620" y="1"/>
                    <a:pt x="3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2"/>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693" name="Google Shape;693;p42"/>
          <p:cNvSpPr/>
          <p:nvPr>
            <p:ph idx="2" type="pic"/>
          </p:nvPr>
        </p:nvSpPr>
        <p:spPr>
          <a:xfrm>
            <a:off x="4811896" y="888475"/>
            <a:ext cx="3657600" cy="3657600"/>
          </a:xfrm>
          <a:prstGeom prst="roundRect">
            <a:avLst>
              <a:gd fmla="val 16667" name="adj"/>
            </a:avLst>
          </a:prstGeom>
          <a:noFill/>
          <a:ln>
            <a:noFill/>
          </a:ln>
        </p:spPr>
      </p:sp>
      <p:sp>
        <p:nvSpPr>
          <p:cNvPr id="694" name="Google Shape;694;p4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terature Review">
  <p:cSld name="CUSTOM_25">
    <p:spTree>
      <p:nvGrpSpPr>
        <p:cNvPr id="695" name="Shape 695"/>
        <p:cNvGrpSpPr/>
        <p:nvPr/>
      </p:nvGrpSpPr>
      <p:grpSpPr>
        <a:xfrm>
          <a:off x="0" y="0"/>
          <a:ext cx="0" cy="0"/>
          <a:chOff x="0" y="0"/>
          <a:chExt cx="0" cy="0"/>
        </a:xfrm>
      </p:grpSpPr>
      <p:grpSp>
        <p:nvGrpSpPr>
          <p:cNvPr id="696" name="Google Shape;696;p43"/>
          <p:cNvGrpSpPr/>
          <p:nvPr/>
        </p:nvGrpSpPr>
        <p:grpSpPr>
          <a:xfrm>
            <a:off x="310894" y="212402"/>
            <a:ext cx="8520606" cy="590100"/>
            <a:chOff x="310894" y="212402"/>
            <a:chExt cx="8520606" cy="590100"/>
          </a:xfrm>
        </p:grpSpPr>
        <p:sp>
          <p:nvSpPr>
            <p:cNvPr id="697" name="Google Shape;697;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98" name="Google Shape;698;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99" name="Google Shape;699;p43"/>
            <p:cNvGrpSpPr/>
            <p:nvPr/>
          </p:nvGrpSpPr>
          <p:grpSpPr>
            <a:xfrm>
              <a:off x="310894" y="212402"/>
              <a:ext cx="8520606" cy="590100"/>
              <a:chOff x="310894" y="212402"/>
              <a:chExt cx="8520606" cy="590100"/>
            </a:xfrm>
          </p:grpSpPr>
          <p:sp>
            <p:nvSpPr>
              <p:cNvPr id="700" name="Google Shape;700;p4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LITERATURE REVIEW</a:t>
                </a:r>
                <a:endParaRPr b="1" sz="2800">
                  <a:latin typeface="Rajdhani"/>
                  <a:ea typeface="Rajdhani"/>
                  <a:cs typeface="Rajdhani"/>
                  <a:sym typeface="Rajdhani"/>
                </a:endParaRPr>
              </a:p>
            </p:txBody>
          </p:sp>
          <p:sp>
            <p:nvSpPr>
              <p:cNvPr id="701" name="Google Shape;701;p4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02" name="Google Shape;702;p4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703" name="Google Shape;703;p43"/>
          <p:cNvSpPr txBox="1"/>
          <p:nvPr>
            <p:ph idx="1" type="body"/>
          </p:nvPr>
        </p:nvSpPr>
        <p:spPr>
          <a:xfrm>
            <a:off x="4544575" y="1371525"/>
            <a:ext cx="41310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704" name="Google Shape;704;p43"/>
          <p:cNvSpPr txBox="1"/>
          <p:nvPr/>
        </p:nvSpPr>
        <p:spPr>
          <a:xfrm>
            <a:off x="310900" y="2886050"/>
            <a:ext cx="2310600" cy="576000"/>
          </a:xfrm>
          <a:prstGeom prst="rect">
            <a:avLst/>
          </a:prstGeom>
          <a:noFill/>
          <a:ln>
            <a:noFill/>
          </a:ln>
        </p:spPr>
        <p:txBody>
          <a:bodyPr anchorCtr="0" anchor="t" bIns="91425" lIns="91425" spcFirstLastPara="1" rIns="0"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CURRENT PHASE:</a:t>
            </a:r>
            <a:endParaRPr b="1" sz="2400">
              <a:solidFill>
                <a:srgbClr val="666666"/>
              </a:solidFill>
              <a:latin typeface="Rajdhani"/>
              <a:ea typeface="Rajdhani"/>
              <a:cs typeface="Rajdhani"/>
              <a:sym typeface="Rajdhani"/>
            </a:endParaRPr>
          </a:p>
        </p:txBody>
      </p:sp>
      <p:sp>
        <p:nvSpPr>
          <p:cNvPr id="705" name="Google Shape;705;p43"/>
          <p:cNvSpPr txBox="1"/>
          <p:nvPr>
            <p:ph idx="2" type="body"/>
          </p:nvPr>
        </p:nvSpPr>
        <p:spPr>
          <a:xfrm>
            <a:off x="2621500" y="2886050"/>
            <a:ext cx="17190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706" name="Google Shape;706;p43"/>
          <p:cNvSpPr txBox="1"/>
          <p:nvPr/>
        </p:nvSpPr>
        <p:spPr>
          <a:xfrm>
            <a:off x="4544568" y="795528"/>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NOTES</a:t>
            </a:r>
            <a:endParaRPr b="1" sz="2400">
              <a:solidFill>
                <a:srgbClr val="666666"/>
              </a:solidFill>
              <a:latin typeface="Rajdhani"/>
              <a:ea typeface="Rajdhani"/>
              <a:cs typeface="Rajdhani"/>
              <a:sym typeface="Rajdhani"/>
            </a:endParaRPr>
          </a:p>
        </p:txBody>
      </p:sp>
      <p:sp>
        <p:nvSpPr>
          <p:cNvPr id="707" name="Google Shape;707;p43"/>
          <p:cNvSpPr txBox="1"/>
          <p:nvPr/>
        </p:nvSpPr>
        <p:spPr>
          <a:xfrm>
            <a:off x="423750" y="1310175"/>
            <a:ext cx="3789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Collect references in Zotero</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Outline key information for each</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Write 2-3 sentence summary of each</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Organize references into logical groups</a:t>
            </a:r>
            <a:endParaRPr b="1">
              <a:solidFill>
                <a:srgbClr val="434343"/>
              </a:solidFill>
              <a:latin typeface="Source Sans Pro"/>
              <a:ea typeface="Source Sans Pro"/>
              <a:cs typeface="Source Sans Pro"/>
              <a:sym typeface="Source Sans Pro"/>
            </a:endParaRPr>
          </a:p>
          <a:p>
            <a:pPr indent="-317500" lvl="0" marL="457200" rtl="0" algn="l">
              <a:spcBef>
                <a:spcPts val="0"/>
              </a:spcBef>
              <a:spcAft>
                <a:spcPts val="0"/>
              </a:spcAft>
              <a:buClr>
                <a:schemeClr val="accent1"/>
              </a:buClr>
              <a:buSzPts val="1400"/>
              <a:buFont typeface="Source Sans Pro"/>
              <a:buAutoNum type="arabicPeriod"/>
            </a:pPr>
            <a:r>
              <a:rPr lang="en">
                <a:solidFill>
                  <a:srgbClr val="434343"/>
                </a:solidFill>
                <a:latin typeface="Source Sans Pro"/>
                <a:ea typeface="Source Sans Pro"/>
                <a:cs typeface="Source Sans Pro"/>
                <a:sym typeface="Source Sans Pro"/>
              </a:rPr>
              <a:t>Write long-form literature review</a:t>
            </a:r>
            <a:endParaRPr>
              <a:solidFill>
                <a:srgbClr val="434343"/>
              </a:solidFill>
              <a:latin typeface="Source Sans Pro"/>
              <a:ea typeface="Source Sans Pro"/>
              <a:cs typeface="Source Sans Pro"/>
              <a:sym typeface="Source Sans Pro"/>
            </a:endParaRPr>
          </a:p>
        </p:txBody>
      </p:sp>
      <p:sp>
        <p:nvSpPr>
          <p:cNvPr id="708" name="Google Shape;708;p43"/>
          <p:cNvSpPr txBox="1"/>
          <p:nvPr/>
        </p:nvSpPr>
        <p:spPr>
          <a:xfrm>
            <a:off x="310900" y="795528"/>
            <a:ext cx="2514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PHASES</a:t>
            </a:r>
            <a:endParaRPr b="1" sz="2400">
              <a:solidFill>
                <a:srgbClr val="666666"/>
              </a:solidFill>
              <a:latin typeface="Rajdhani"/>
              <a:ea typeface="Rajdhani"/>
              <a:cs typeface="Rajdhani"/>
              <a:sym typeface="Rajdhani"/>
            </a:endParaRPr>
          </a:p>
        </p:txBody>
      </p:sp>
      <p:sp>
        <p:nvSpPr>
          <p:cNvPr id="709" name="Google Shape;709;p43"/>
          <p:cNvSpPr txBox="1"/>
          <p:nvPr/>
        </p:nvSpPr>
        <p:spPr>
          <a:xfrm>
            <a:off x="310900" y="3677481"/>
            <a:ext cx="2310600" cy="576000"/>
          </a:xfrm>
          <a:prstGeom prst="rect">
            <a:avLst/>
          </a:prstGeom>
          <a:noFill/>
          <a:ln>
            <a:noFill/>
          </a:ln>
        </p:spPr>
        <p:txBody>
          <a:bodyPr anchorCtr="0" anchor="t" bIns="91425" lIns="91425" spcFirstLastPara="1" rIns="0"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TARGET DATE:</a:t>
            </a:r>
            <a:endParaRPr b="1" sz="2400">
              <a:solidFill>
                <a:srgbClr val="666666"/>
              </a:solidFill>
              <a:latin typeface="Rajdhani"/>
              <a:ea typeface="Rajdhani"/>
              <a:cs typeface="Rajdhani"/>
              <a:sym typeface="Rajdhani"/>
            </a:endParaRPr>
          </a:p>
        </p:txBody>
      </p:sp>
      <p:sp>
        <p:nvSpPr>
          <p:cNvPr id="710" name="Google Shape;710;p43"/>
          <p:cNvSpPr txBox="1"/>
          <p:nvPr>
            <p:ph idx="3" type="body"/>
          </p:nvPr>
        </p:nvSpPr>
        <p:spPr>
          <a:xfrm>
            <a:off x="2621500" y="3677531"/>
            <a:ext cx="1719000" cy="576000"/>
          </a:xfrm>
          <a:prstGeom prst="rect">
            <a:avLst/>
          </a:prstGeom>
          <a:ln>
            <a:noFill/>
          </a:ln>
        </p:spPr>
        <p:txBody>
          <a:bodyPr anchorCtr="0" anchor="t" bIns="91425" lIns="0" spcFirstLastPara="1" rIns="0" wrap="square" tIns="91425">
            <a:spAutoFit/>
          </a:bodyPr>
          <a:lstStyle>
            <a:lvl1pPr indent="-355600" lvl="0" marL="457200" rtl="0">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711" name="Google Shape;711;p43"/>
          <p:cNvGrpSpPr/>
          <p:nvPr/>
        </p:nvGrpSpPr>
        <p:grpSpPr>
          <a:xfrm>
            <a:off x="423755" y="324054"/>
            <a:ext cx="382406" cy="366786"/>
            <a:chOff x="7156405" y="2287004"/>
            <a:chExt cx="382406" cy="366786"/>
          </a:xfrm>
        </p:grpSpPr>
        <p:sp>
          <p:nvSpPr>
            <p:cNvPr id="712" name="Google Shape;712;p43"/>
            <p:cNvSpPr/>
            <p:nvPr/>
          </p:nvSpPr>
          <p:spPr>
            <a:xfrm>
              <a:off x="7156405" y="2566596"/>
              <a:ext cx="382406" cy="87193"/>
            </a:xfrm>
            <a:custGeom>
              <a:rect b="b" l="l" r="r" t="t"/>
              <a:pathLst>
                <a:path extrusionOk="0" h="2551" w="11188">
                  <a:moveTo>
                    <a:pt x="822" y="1"/>
                  </a:moveTo>
                  <a:cubicBezTo>
                    <a:pt x="1" y="1"/>
                    <a:pt x="1" y="1265"/>
                    <a:pt x="822" y="1265"/>
                  </a:cubicBezTo>
                  <a:cubicBezTo>
                    <a:pt x="837" y="1265"/>
                    <a:pt x="852" y="1265"/>
                    <a:pt x="867" y="1264"/>
                  </a:cubicBezTo>
                  <a:lnTo>
                    <a:pt x="1510" y="1264"/>
                  </a:lnTo>
                  <a:lnTo>
                    <a:pt x="1510" y="2217"/>
                  </a:lnTo>
                  <a:cubicBezTo>
                    <a:pt x="1510" y="2407"/>
                    <a:pt x="1653" y="2526"/>
                    <a:pt x="1819" y="2550"/>
                  </a:cubicBezTo>
                  <a:lnTo>
                    <a:pt x="3081" y="2550"/>
                  </a:lnTo>
                  <a:cubicBezTo>
                    <a:pt x="3272" y="2550"/>
                    <a:pt x="3415" y="2407"/>
                    <a:pt x="3415" y="2217"/>
                  </a:cubicBezTo>
                  <a:lnTo>
                    <a:pt x="3415" y="1264"/>
                  </a:lnTo>
                  <a:lnTo>
                    <a:pt x="7821" y="1264"/>
                  </a:lnTo>
                  <a:lnTo>
                    <a:pt x="7821" y="2217"/>
                  </a:lnTo>
                  <a:cubicBezTo>
                    <a:pt x="7821" y="2407"/>
                    <a:pt x="7963" y="2526"/>
                    <a:pt x="8130" y="2550"/>
                  </a:cubicBezTo>
                  <a:lnTo>
                    <a:pt x="9392" y="2550"/>
                  </a:lnTo>
                  <a:cubicBezTo>
                    <a:pt x="9559" y="2526"/>
                    <a:pt x="9678" y="2383"/>
                    <a:pt x="9678" y="2217"/>
                  </a:cubicBezTo>
                  <a:lnTo>
                    <a:pt x="9678" y="1264"/>
                  </a:lnTo>
                  <a:lnTo>
                    <a:pt x="10321" y="1264"/>
                  </a:lnTo>
                  <a:cubicBezTo>
                    <a:pt x="10336" y="1265"/>
                    <a:pt x="10351" y="1265"/>
                    <a:pt x="10366" y="1265"/>
                  </a:cubicBezTo>
                  <a:cubicBezTo>
                    <a:pt x="11187" y="1265"/>
                    <a:pt x="11187" y="1"/>
                    <a:pt x="10366" y="1"/>
                  </a:cubicBezTo>
                  <a:cubicBezTo>
                    <a:pt x="10351" y="1"/>
                    <a:pt x="10336" y="1"/>
                    <a:pt x="10321" y="2"/>
                  </a:cubicBezTo>
                  <a:lnTo>
                    <a:pt x="867" y="2"/>
                  </a:lnTo>
                  <a:cubicBezTo>
                    <a:pt x="852" y="1"/>
                    <a:pt x="837" y="1"/>
                    <a:pt x="8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7186825" y="2287448"/>
              <a:ext cx="86304" cy="43169"/>
            </a:xfrm>
            <a:custGeom>
              <a:rect b="b" l="l" r="r" t="t"/>
              <a:pathLst>
                <a:path extrusionOk="0" h="1263" w="2525">
                  <a:moveTo>
                    <a:pt x="644" y="1"/>
                  </a:moveTo>
                  <a:cubicBezTo>
                    <a:pt x="286" y="1"/>
                    <a:pt x="1" y="286"/>
                    <a:pt x="1" y="620"/>
                  </a:cubicBezTo>
                  <a:lnTo>
                    <a:pt x="1" y="1263"/>
                  </a:lnTo>
                  <a:lnTo>
                    <a:pt x="2525" y="1263"/>
                  </a:lnTo>
                  <a:lnTo>
                    <a:pt x="2525" y="620"/>
                  </a:lnTo>
                  <a:cubicBezTo>
                    <a:pt x="2525" y="286"/>
                    <a:pt x="2239" y="1"/>
                    <a:pt x="1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7186825" y="2524316"/>
              <a:ext cx="86304" cy="21192"/>
            </a:xfrm>
            <a:custGeom>
              <a:rect b="b" l="l" r="r" t="t"/>
              <a:pathLst>
                <a:path extrusionOk="0" h="620" w="2525">
                  <a:moveTo>
                    <a:pt x="1" y="1"/>
                  </a:moveTo>
                  <a:cubicBezTo>
                    <a:pt x="1" y="334"/>
                    <a:pt x="286" y="620"/>
                    <a:pt x="644" y="620"/>
                  </a:cubicBezTo>
                  <a:lnTo>
                    <a:pt x="1882" y="620"/>
                  </a:lnTo>
                  <a:cubicBezTo>
                    <a:pt x="2239" y="620"/>
                    <a:pt x="2525" y="334"/>
                    <a:pt x="2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7186825" y="2351741"/>
              <a:ext cx="86304" cy="43204"/>
            </a:xfrm>
            <a:custGeom>
              <a:rect b="b" l="l" r="r" t="t"/>
              <a:pathLst>
                <a:path extrusionOk="0" h="1264" w="2525">
                  <a:moveTo>
                    <a:pt x="1" y="1"/>
                  </a:moveTo>
                  <a:lnTo>
                    <a:pt x="1" y="1263"/>
                  </a:lnTo>
                  <a:lnTo>
                    <a:pt x="2525" y="1263"/>
                  </a:lnTo>
                  <a:lnTo>
                    <a:pt x="25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7186825" y="2416888"/>
              <a:ext cx="86304" cy="85484"/>
            </a:xfrm>
            <a:custGeom>
              <a:rect b="b" l="l" r="r" t="t"/>
              <a:pathLst>
                <a:path extrusionOk="0" h="2501" w="2525">
                  <a:moveTo>
                    <a:pt x="1263" y="590"/>
                  </a:moveTo>
                  <a:cubicBezTo>
                    <a:pt x="1429" y="590"/>
                    <a:pt x="1596" y="703"/>
                    <a:pt x="1572" y="929"/>
                  </a:cubicBezTo>
                  <a:lnTo>
                    <a:pt x="1572" y="1572"/>
                  </a:lnTo>
                  <a:cubicBezTo>
                    <a:pt x="1596" y="1798"/>
                    <a:pt x="1429" y="1911"/>
                    <a:pt x="1263" y="1911"/>
                  </a:cubicBezTo>
                  <a:cubicBezTo>
                    <a:pt x="1096" y="1911"/>
                    <a:pt x="929" y="1798"/>
                    <a:pt x="953" y="1572"/>
                  </a:cubicBezTo>
                  <a:lnTo>
                    <a:pt x="953" y="929"/>
                  </a:lnTo>
                  <a:cubicBezTo>
                    <a:pt x="929" y="703"/>
                    <a:pt x="1096" y="590"/>
                    <a:pt x="1263" y="590"/>
                  </a:cubicBezTo>
                  <a:close/>
                  <a:moveTo>
                    <a:pt x="1" y="0"/>
                  </a:moveTo>
                  <a:lnTo>
                    <a:pt x="1" y="2501"/>
                  </a:lnTo>
                  <a:lnTo>
                    <a:pt x="2525" y="2501"/>
                  </a:lnTo>
                  <a:lnTo>
                    <a:pt x="25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7293467" y="2287448"/>
              <a:ext cx="86304" cy="43169"/>
            </a:xfrm>
            <a:custGeom>
              <a:rect b="b" l="l" r="r" t="t"/>
              <a:pathLst>
                <a:path extrusionOk="0" h="1263" w="2525">
                  <a:moveTo>
                    <a:pt x="643" y="1"/>
                  </a:moveTo>
                  <a:cubicBezTo>
                    <a:pt x="286" y="1"/>
                    <a:pt x="0" y="286"/>
                    <a:pt x="0" y="620"/>
                  </a:cubicBezTo>
                  <a:lnTo>
                    <a:pt x="0" y="1263"/>
                  </a:lnTo>
                  <a:lnTo>
                    <a:pt x="2525" y="1263"/>
                  </a:lnTo>
                  <a:lnTo>
                    <a:pt x="2525" y="620"/>
                  </a:lnTo>
                  <a:cubicBezTo>
                    <a:pt x="2525" y="286"/>
                    <a:pt x="2239" y="1"/>
                    <a:pt x="1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7294287" y="2524316"/>
              <a:ext cx="85484" cy="21192"/>
            </a:xfrm>
            <a:custGeom>
              <a:rect b="b" l="l" r="r" t="t"/>
              <a:pathLst>
                <a:path extrusionOk="0" h="620" w="2501">
                  <a:moveTo>
                    <a:pt x="0" y="1"/>
                  </a:moveTo>
                  <a:cubicBezTo>
                    <a:pt x="0" y="334"/>
                    <a:pt x="286" y="620"/>
                    <a:pt x="619" y="620"/>
                  </a:cubicBezTo>
                  <a:lnTo>
                    <a:pt x="1881" y="620"/>
                  </a:lnTo>
                  <a:cubicBezTo>
                    <a:pt x="2215" y="620"/>
                    <a:pt x="2501" y="334"/>
                    <a:pt x="2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7294287" y="2351741"/>
              <a:ext cx="85484" cy="43204"/>
            </a:xfrm>
            <a:custGeom>
              <a:rect b="b" l="l" r="r" t="t"/>
              <a:pathLst>
                <a:path extrusionOk="0" h="1264" w="2501">
                  <a:moveTo>
                    <a:pt x="0" y="1"/>
                  </a:moveTo>
                  <a:lnTo>
                    <a:pt x="0" y="1263"/>
                  </a:lnTo>
                  <a:lnTo>
                    <a:pt x="2501" y="1263"/>
                  </a:lnTo>
                  <a:lnTo>
                    <a:pt x="2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7294287" y="2416888"/>
              <a:ext cx="85484" cy="85484"/>
            </a:xfrm>
            <a:custGeom>
              <a:rect b="b" l="l" r="r" t="t"/>
              <a:pathLst>
                <a:path extrusionOk="0" h="2501" w="2501">
                  <a:moveTo>
                    <a:pt x="1262" y="631"/>
                  </a:moveTo>
                  <a:cubicBezTo>
                    <a:pt x="1417" y="631"/>
                    <a:pt x="1572" y="738"/>
                    <a:pt x="1572" y="953"/>
                  </a:cubicBezTo>
                  <a:lnTo>
                    <a:pt x="1572" y="1572"/>
                  </a:lnTo>
                  <a:cubicBezTo>
                    <a:pt x="1572" y="1774"/>
                    <a:pt x="1417" y="1875"/>
                    <a:pt x="1262" y="1875"/>
                  </a:cubicBezTo>
                  <a:cubicBezTo>
                    <a:pt x="1107" y="1875"/>
                    <a:pt x="953" y="1774"/>
                    <a:pt x="953" y="1572"/>
                  </a:cubicBezTo>
                  <a:lnTo>
                    <a:pt x="953" y="953"/>
                  </a:lnTo>
                  <a:cubicBezTo>
                    <a:pt x="953" y="738"/>
                    <a:pt x="1107" y="631"/>
                    <a:pt x="1262" y="631"/>
                  </a:cubicBezTo>
                  <a:close/>
                  <a:moveTo>
                    <a:pt x="0" y="0"/>
                  </a:moveTo>
                  <a:lnTo>
                    <a:pt x="0" y="2501"/>
                  </a:lnTo>
                  <a:lnTo>
                    <a:pt x="2501" y="2501"/>
                  </a:lnTo>
                  <a:lnTo>
                    <a:pt x="25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7378096" y="2287004"/>
              <a:ext cx="90406" cy="54209"/>
            </a:xfrm>
            <a:custGeom>
              <a:rect b="b" l="l" r="r" t="t"/>
              <a:pathLst>
                <a:path extrusionOk="0" h="1586" w="2645">
                  <a:moveTo>
                    <a:pt x="1930" y="1"/>
                  </a:moveTo>
                  <a:cubicBezTo>
                    <a:pt x="1891" y="1"/>
                    <a:pt x="1851" y="5"/>
                    <a:pt x="1811" y="14"/>
                  </a:cubicBezTo>
                  <a:lnTo>
                    <a:pt x="572" y="228"/>
                  </a:lnTo>
                  <a:cubicBezTo>
                    <a:pt x="215" y="299"/>
                    <a:pt x="1" y="609"/>
                    <a:pt x="49" y="966"/>
                  </a:cubicBezTo>
                  <a:lnTo>
                    <a:pt x="168" y="1585"/>
                  </a:lnTo>
                  <a:lnTo>
                    <a:pt x="2644" y="1133"/>
                  </a:lnTo>
                  <a:lnTo>
                    <a:pt x="2549" y="538"/>
                  </a:lnTo>
                  <a:cubicBezTo>
                    <a:pt x="2486" y="223"/>
                    <a:pt x="2220" y="1"/>
                    <a:pt x="19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7417984" y="2512934"/>
              <a:ext cx="86339" cy="32779"/>
            </a:xfrm>
            <a:custGeom>
              <a:rect b="b" l="l" r="r" t="t"/>
              <a:pathLst>
                <a:path extrusionOk="0" h="959" w="2526">
                  <a:moveTo>
                    <a:pt x="2454" y="0"/>
                  </a:moveTo>
                  <a:lnTo>
                    <a:pt x="1" y="429"/>
                  </a:lnTo>
                  <a:cubicBezTo>
                    <a:pt x="44" y="734"/>
                    <a:pt x="327" y="959"/>
                    <a:pt x="630" y="959"/>
                  </a:cubicBezTo>
                  <a:cubicBezTo>
                    <a:pt x="658" y="959"/>
                    <a:pt x="687" y="957"/>
                    <a:pt x="715" y="953"/>
                  </a:cubicBezTo>
                  <a:lnTo>
                    <a:pt x="1954" y="715"/>
                  </a:lnTo>
                  <a:cubicBezTo>
                    <a:pt x="2287" y="667"/>
                    <a:pt x="2525" y="334"/>
                    <a:pt x="2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7387872" y="2347673"/>
              <a:ext cx="92013" cy="53765"/>
            </a:xfrm>
            <a:custGeom>
              <a:rect b="b" l="l" r="r" t="t"/>
              <a:pathLst>
                <a:path extrusionOk="0" h="1573" w="2692">
                  <a:moveTo>
                    <a:pt x="2477" y="1"/>
                  </a:moveTo>
                  <a:lnTo>
                    <a:pt x="1" y="430"/>
                  </a:lnTo>
                  <a:lnTo>
                    <a:pt x="215" y="1573"/>
                  </a:lnTo>
                  <a:lnTo>
                    <a:pt x="2692" y="1120"/>
                  </a:ln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7399288" y="2407112"/>
              <a:ext cx="99327" cy="99327"/>
            </a:xfrm>
            <a:custGeom>
              <a:rect b="b" l="l" r="r" t="t"/>
              <a:pathLst>
                <a:path extrusionOk="0" h="2906" w="2906">
                  <a:moveTo>
                    <a:pt x="1395" y="845"/>
                  </a:moveTo>
                  <a:cubicBezTo>
                    <a:pt x="1529" y="845"/>
                    <a:pt x="1660" y="923"/>
                    <a:pt x="1691" y="1096"/>
                  </a:cubicBezTo>
                  <a:lnTo>
                    <a:pt x="1810" y="1715"/>
                  </a:lnTo>
                  <a:cubicBezTo>
                    <a:pt x="1834" y="1882"/>
                    <a:pt x="1715" y="2048"/>
                    <a:pt x="1548" y="2096"/>
                  </a:cubicBezTo>
                  <a:cubicBezTo>
                    <a:pt x="1534" y="2098"/>
                    <a:pt x="1519" y="2099"/>
                    <a:pt x="1505" y="2099"/>
                  </a:cubicBezTo>
                  <a:cubicBezTo>
                    <a:pt x="1354" y="2099"/>
                    <a:pt x="1213" y="1986"/>
                    <a:pt x="1191" y="1834"/>
                  </a:cubicBezTo>
                  <a:lnTo>
                    <a:pt x="1072" y="1215"/>
                  </a:lnTo>
                  <a:cubicBezTo>
                    <a:pt x="1031" y="983"/>
                    <a:pt x="1216" y="845"/>
                    <a:pt x="1395" y="845"/>
                  </a:cubicBezTo>
                  <a:close/>
                  <a:moveTo>
                    <a:pt x="2453" y="0"/>
                  </a:moveTo>
                  <a:lnTo>
                    <a:pt x="0" y="429"/>
                  </a:lnTo>
                  <a:lnTo>
                    <a:pt x="429" y="2906"/>
                  </a:lnTo>
                  <a:lnTo>
                    <a:pt x="2905" y="2477"/>
                  </a:lnTo>
                  <a:lnTo>
                    <a:pt x="2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3"/>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_2">
    <p:spTree>
      <p:nvGrpSpPr>
        <p:cNvPr id="726" name="Shape 726"/>
        <p:cNvGrpSpPr/>
        <p:nvPr/>
      </p:nvGrpSpPr>
      <p:grpSpPr>
        <a:xfrm>
          <a:off x="0" y="0"/>
          <a:ext cx="0" cy="0"/>
          <a:chOff x="0" y="0"/>
          <a:chExt cx="0" cy="0"/>
        </a:xfrm>
      </p:grpSpPr>
      <p:sp>
        <p:nvSpPr>
          <p:cNvPr id="727" name="Google Shape;727;p44"/>
          <p:cNvSpPr txBox="1"/>
          <p:nvPr>
            <p:ph idx="1" type="body"/>
          </p:nvPr>
        </p:nvSpPr>
        <p:spPr>
          <a:xfrm>
            <a:off x="4316120" y="12205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728" name="Google Shape;728;p44"/>
          <p:cNvSpPr txBox="1"/>
          <p:nvPr>
            <p:ph idx="2" type="body"/>
          </p:nvPr>
        </p:nvSpPr>
        <p:spPr>
          <a:xfrm>
            <a:off x="3881708" y="2682858"/>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729" name="Google Shape;729;p44"/>
          <p:cNvSpPr txBox="1"/>
          <p:nvPr>
            <p:ph idx="3" type="body"/>
          </p:nvPr>
        </p:nvSpPr>
        <p:spPr>
          <a:xfrm>
            <a:off x="5969871" y="2169587"/>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730" name="Google Shape;730;p44"/>
          <p:cNvSpPr txBox="1"/>
          <p:nvPr>
            <p:ph idx="4" type="body"/>
          </p:nvPr>
        </p:nvSpPr>
        <p:spPr>
          <a:xfrm>
            <a:off x="1770253" y="2178187"/>
            <a:ext cx="13716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sp>
        <p:nvSpPr>
          <p:cNvPr id="731" name="Google Shape;731;p44"/>
          <p:cNvSpPr txBox="1"/>
          <p:nvPr>
            <p:ph idx="5" type="body"/>
          </p:nvPr>
        </p:nvSpPr>
        <p:spPr>
          <a:xfrm>
            <a:off x="101183" y="12205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732" name="Google Shape;732;p44"/>
          <p:cNvSpPr txBox="1"/>
          <p:nvPr>
            <p:ph idx="6" type="body"/>
          </p:nvPr>
        </p:nvSpPr>
        <p:spPr>
          <a:xfrm>
            <a:off x="7038590" y="2223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733" name="Google Shape;733;p44"/>
          <p:cNvSpPr txBox="1"/>
          <p:nvPr>
            <p:ph idx="7" type="body"/>
          </p:nvPr>
        </p:nvSpPr>
        <p:spPr>
          <a:xfrm>
            <a:off x="70725" y="2677079"/>
            <a:ext cx="1371600" cy="685800"/>
          </a:xfrm>
          <a:prstGeom prst="rect">
            <a:avLst/>
          </a:prstGeom>
        </p:spPr>
        <p:txBody>
          <a:bodyPr anchorCtr="0" anchor="t" bIns="274300" lIns="91425" spcFirstLastPara="1" rIns="91425" wrap="square" tIns="91425">
            <a:normAutofit/>
          </a:bodyPr>
          <a:lstStyle>
            <a:lvl1pPr indent="-317500" lvl="0" marL="457200" rtl="0">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734" name="Google Shape;734;p44"/>
          <p:cNvSpPr/>
          <p:nvPr/>
        </p:nvSpPr>
        <p:spPr>
          <a:xfrm>
            <a:off x="2456186" y="2549670"/>
            <a:ext cx="2103000" cy="12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6682668" y="2549674"/>
            <a:ext cx="2103000" cy="12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341350" y="2549670"/>
            <a:ext cx="2103000" cy="12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a:off x="4576608" y="2549670"/>
            <a:ext cx="2103000" cy="126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 name="Google Shape;738;p44"/>
          <p:cNvCxnSpPr/>
          <p:nvPr/>
        </p:nvCxnSpPr>
        <p:spPr>
          <a:xfrm rot="10800000">
            <a:off x="333363" y="2181275"/>
            <a:ext cx="0" cy="494700"/>
          </a:xfrm>
          <a:prstGeom prst="straightConnector1">
            <a:avLst/>
          </a:prstGeom>
          <a:noFill/>
          <a:ln cap="flat" cmpd="sng" w="19050">
            <a:solidFill>
              <a:srgbClr val="666666"/>
            </a:solidFill>
            <a:prstDash val="solid"/>
            <a:round/>
            <a:headEnd len="med" w="med" type="none"/>
            <a:tailEnd len="med" w="med" type="oval"/>
          </a:ln>
        </p:spPr>
      </p:cxnSp>
      <p:cxnSp>
        <p:nvCxnSpPr>
          <p:cNvPr id="739" name="Google Shape;739;p44"/>
          <p:cNvCxnSpPr/>
          <p:nvPr/>
        </p:nvCxnSpPr>
        <p:spPr>
          <a:xfrm>
            <a:off x="6679600" y="2549675"/>
            <a:ext cx="0" cy="495600"/>
          </a:xfrm>
          <a:prstGeom prst="straightConnector1">
            <a:avLst/>
          </a:prstGeom>
          <a:noFill/>
          <a:ln cap="flat" cmpd="sng" w="19050">
            <a:solidFill>
              <a:srgbClr val="666666"/>
            </a:solidFill>
            <a:prstDash val="solid"/>
            <a:round/>
            <a:headEnd len="med" w="med" type="none"/>
            <a:tailEnd len="med" w="med" type="oval"/>
          </a:ln>
        </p:spPr>
      </p:cxnSp>
      <p:cxnSp>
        <p:nvCxnSpPr>
          <p:cNvPr id="740" name="Google Shape;740;p44"/>
          <p:cNvCxnSpPr/>
          <p:nvPr/>
        </p:nvCxnSpPr>
        <p:spPr>
          <a:xfrm>
            <a:off x="2452329" y="2549675"/>
            <a:ext cx="0" cy="495600"/>
          </a:xfrm>
          <a:prstGeom prst="straightConnector1">
            <a:avLst/>
          </a:prstGeom>
          <a:noFill/>
          <a:ln cap="flat" cmpd="sng" w="19050">
            <a:solidFill>
              <a:srgbClr val="666666"/>
            </a:solidFill>
            <a:prstDash val="solid"/>
            <a:round/>
            <a:headEnd len="med" w="med" type="none"/>
            <a:tailEnd len="med" w="med" type="oval"/>
          </a:ln>
        </p:spPr>
      </p:cxnSp>
      <p:cxnSp>
        <p:nvCxnSpPr>
          <p:cNvPr id="741" name="Google Shape;741;p44"/>
          <p:cNvCxnSpPr/>
          <p:nvPr/>
        </p:nvCxnSpPr>
        <p:spPr>
          <a:xfrm rot="10800000">
            <a:off x="4567176" y="2181275"/>
            <a:ext cx="0" cy="494700"/>
          </a:xfrm>
          <a:prstGeom prst="straightConnector1">
            <a:avLst/>
          </a:prstGeom>
          <a:noFill/>
          <a:ln cap="flat" cmpd="sng" w="19050">
            <a:solidFill>
              <a:srgbClr val="666666"/>
            </a:solidFill>
            <a:prstDash val="solid"/>
            <a:round/>
            <a:headEnd len="med" w="med" type="none"/>
            <a:tailEnd len="med" w="med" type="oval"/>
          </a:ln>
        </p:spPr>
      </p:cxnSp>
      <p:sp>
        <p:nvSpPr>
          <p:cNvPr id="742" name="Google Shape;742;p44"/>
          <p:cNvSpPr txBox="1"/>
          <p:nvPr>
            <p:ph idx="8" type="body"/>
          </p:nvPr>
        </p:nvSpPr>
        <p:spPr>
          <a:xfrm>
            <a:off x="2182515" y="30452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sp>
        <p:nvSpPr>
          <p:cNvPr id="743" name="Google Shape;743;p44"/>
          <p:cNvSpPr txBox="1"/>
          <p:nvPr>
            <p:ph idx="9" type="body"/>
          </p:nvPr>
        </p:nvSpPr>
        <p:spPr>
          <a:xfrm>
            <a:off x="6419005" y="3045275"/>
            <a:ext cx="2057400" cy="957600"/>
          </a:xfrm>
          <a:prstGeom prst="rect">
            <a:avLst/>
          </a:prstGeom>
        </p:spPr>
        <p:txBody>
          <a:bodyPr anchorCtr="0" anchor="t" bIns="0" lIns="91425" spcFirstLastPara="1" rIns="91425" wrap="square" tIns="91425">
            <a:normAutofit/>
          </a:bodyPr>
          <a:lstStyle>
            <a:lvl1pPr indent="-292100" lvl="0" marL="457200" rtl="0">
              <a:lnSpc>
                <a:spcPct val="100000"/>
              </a:lnSpc>
              <a:spcBef>
                <a:spcPts val="0"/>
              </a:spcBef>
              <a:spcAft>
                <a:spcPts val="0"/>
              </a:spcAft>
              <a:buSzPts val="1000"/>
              <a:buChar char="⇨"/>
              <a:defRPr sz="1000"/>
            </a:lvl1pPr>
            <a:lvl2pPr indent="-292100" lvl="1" marL="914400" rtl="0">
              <a:lnSpc>
                <a:spcPct val="100000"/>
              </a:lnSpc>
              <a:spcBef>
                <a:spcPts val="0"/>
              </a:spcBef>
              <a:spcAft>
                <a:spcPts val="0"/>
              </a:spcAft>
              <a:buClr>
                <a:schemeClr val="dk2"/>
              </a:buClr>
              <a:buSzPts val="1000"/>
              <a:buChar char="○"/>
              <a:defRPr sz="1000">
                <a:solidFill>
                  <a:schemeClr val="dk2"/>
                </a:solidFill>
              </a:defRPr>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66700" lvl="6" marL="3200400" rtl="0">
              <a:lnSpc>
                <a:spcPct val="100000"/>
              </a:lnSpc>
              <a:spcBef>
                <a:spcPts val="0"/>
              </a:spcBef>
              <a:spcAft>
                <a:spcPts val="0"/>
              </a:spcAft>
              <a:buSzPts val="600"/>
              <a:buChar char="𝄞"/>
              <a:defRPr sz="600"/>
            </a:lvl7pPr>
            <a:lvl8pPr indent="-266700" lvl="7" marL="3657600" rtl="0">
              <a:lnSpc>
                <a:spcPct val="100000"/>
              </a:lnSpc>
              <a:spcBef>
                <a:spcPts val="0"/>
              </a:spcBef>
              <a:spcAft>
                <a:spcPts val="0"/>
              </a:spcAft>
              <a:buSzPts val="600"/>
              <a:buChar char="𝄢"/>
              <a:defRPr sz="600"/>
            </a:lvl8pPr>
            <a:lvl9pPr indent="-266700" lvl="8" marL="4114800" rtl="0">
              <a:lnSpc>
                <a:spcPct val="100000"/>
              </a:lnSpc>
              <a:spcBef>
                <a:spcPts val="0"/>
              </a:spcBef>
              <a:spcAft>
                <a:spcPts val="0"/>
              </a:spcAft>
              <a:buSzPts val="600"/>
              <a:buChar char="𝄡"/>
              <a:defRPr sz="600"/>
            </a:lvl9pPr>
          </a:lstStyle>
          <a:p/>
        </p:txBody>
      </p:sp>
      <p:cxnSp>
        <p:nvCxnSpPr>
          <p:cNvPr id="744" name="Google Shape;744;p44"/>
          <p:cNvCxnSpPr/>
          <p:nvPr/>
        </p:nvCxnSpPr>
        <p:spPr>
          <a:xfrm flipH="1" rot="-5400000">
            <a:off x="7451100" y="1341825"/>
            <a:ext cx="2285400" cy="383700"/>
          </a:xfrm>
          <a:prstGeom prst="bentConnector3">
            <a:avLst>
              <a:gd fmla="val 349" name="adj1"/>
            </a:avLst>
          </a:prstGeom>
          <a:noFill/>
          <a:ln cap="flat" cmpd="sng" w="19050">
            <a:solidFill>
              <a:schemeClr val="dk2"/>
            </a:solidFill>
            <a:prstDash val="dot"/>
            <a:round/>
            <a:headEnd len="med" w="med" type="oval"/>
            <a:tailEnd len="med" w="med" type="none"/>
          </a:ln>
        </p:spPr>
      </p:cxnSp>
      <p:sp>
        <p:nvSpPr>
          <p:cNvPr id="745" name="Google Shape;745;p44"/>
          <p:cNvSpPr txBox="1"/>
          <p:nvPr>
            <p:ph idx="13" type="body"/>
          </p:nvPr>
        </p:nvSpPr>
        <p:spPr>
          <a:xfrm>
            <a:off x="8250350" y="2677125"/>
            <a:ext cx="909900" cy="685800"/>
          </a:xfrm>
          <a:prstGeom prst="rect">
            <a:avLst/>
          </a:prstGeom>
        </p:spPr>
        <p:txBody>
          <a:bodyPr anchorCtr="0" anchor="t" bIns="274300" lIns="91425" spcFirstLastPara="1" rIns="91425" wrap="square" tIns="91425">
            <a:normAutofit/>
          </a:bodyPr>
          <a:lstStyle>
            <a:lvl1pPr indent="-317500" lvl="0" marL="457200" rtl="0" algn="ctr">
              <a:lnSpc>
                <a:spcPct val="100000"/>
              </a:lnSpc>
              <a:spcBef>
                <a:spcPts val="0"/>
              </a:spcBef>
              <a:spcAft>
                <a:spcPts val="0"/>
              </a:spcAft>
              <a:buSzPts val="1400"/>
              <a:buFont typeface="Source Sans Pro"/>
              <a:buChar char="●"/>
              <a:defRPr b="1" sz="1400">
                <a:latin typeface="Source Sans Pro"/>
                <a:ea typeface="Source Sans Pro"/>
                <a:cs typeface="Source Sans Pro"/>
                <a:sym typeface="Source Sans Pro"/>
              </a:defRPr>
            </a:lvl1pPr>
            <a:lvl2pPr indent="-292100" lvl="1" marL="914400" rtl="0" algn="ctr">
              <a:lnSpc>
                <a:spcPct val="100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2pPr>
            <a:lvl3pPr indent="-279400" lvl="2" marL="1371600" rtl="0" algn="ctr">
              <a:lnSpc>
                <a:spcPct val="100000"/>
              </a:lnSpc>
              <a:spcBef>
                <a:spcPts val="0"/>
              </a:spcBef>
              <a:spcAft>
                <a:spcPts val="0"/>
              </a:spcAft>
              <a:buSzPts val="800"/>
              <a:buChar char="♯"/>
              <a:defRPr sz="800"/>
            </a:lvl3pPr>
            <a:lvl4pPr indent="-279400" lvl="3" marL="1828800" rtl="0" algn="ctr">
              <a:lnSpc>
                <a:spcPct val="100000"/>
              </a:lnSpc>
              <a:spcBef>
                <a:spcPts val="0"/>
              </a:spcBef>
              <a:spcAft>
                <a:spcPts val="0"/>
              </a:spcAft>
              <a:buSzPts val="800"/>
              <a:buChar char="♭"/>
              <a:defRPr sz="800"/>
            </a:lvl4pPr>
            <a:lvl5pPr indent="-279400" lvl="4" marL="2286000" rtl="0" algn="ctr">
              <a:lnSpc>
                <a:spcPct val="100000"/>
              </a:lnSpc>
              <a:spcBef>
                <a:spcPts val="0"/>
              </a:spcBef>
              <a:spcAft>
                <a:spcPts val="0"/>
              </a:spcAft>
              <a:buSzPts val="800"/>
              <a:buChar char="𝄪"/>
              <a:defRPr sz="800"/>
            </a:lvl5pPr>
            <a:lvl6pPr indent="-279400" lvl="5" marL="2743200" rtl="0" algn="ctr">
              <a:lnSpc>
                <a:spcPct val="100000"/>
              </a:lnSpc>
              <a:spcBef>
                <a:spcPts val="0"/>
              </a:spcBef>
              <a:spcAft>
                <a:spcPts val="0"/>
              </a:spcAft>
              <a:buSzPts val="800"/>
              <a:buChar char="𝄫"/>
              <a:defRPr sz="800"/>
            </a:lvl6pPr>
            <a:lvl7pPr indent="-266700" lvl="6" marL="3200400" rtl="0" algn="ctr">
              <a:lnSpc>
                <a:spcPct val="100000"/>
              </a:lnSpc>
              <a:spcBef>
                <a:spcPts val="0"/>
              </a:spcBef>
              <a:spcAft>
                <a:spcPts val="0"/>
              </a:spcAft>
              <a:buSzPts val="600"/>
              <a:buChar char="𝄞"/>
              <a:defRPr sz="600"/>
            </a:lvl7pPr>
            <a:lvl8pPr indent="-266700" lvl="7" marL="3657600" rtl="0" algn="ctr">
              <a:lnSpc>
                <a:spcPct val="100000"/>
              </a:lnSpc>
              <a:spcBef>
                <a:spcPts val="0"/>
              </a:spcBef>
              <a:spcAft>
                <a:spcPts val="0"/>
              </a:spcAft>
              <a:buSzPts val="600"/>
              <a:buChar char="𝄢"/>
              <a:defRPr sz="600"/>
            </a:lvl8pPr>
            <a:lvl9pPr indent="-266700" lvl="8" marL="4114800" rtl="0" algn="ctr">
              <a:lnSpc>
                <a:spcPct val="100000"/>
              </a:lnSpc>
              <a:spcBef>
                <a:spcPts val="0"/>
              </a:spcBef>
              <a:spcAft>
                <a:spcPts val="0"/>
              </a:spcAft>
              <a:buSzPts val="600"/>
              <a:buChar char="𝄡"/>
              <a:defRPr sz="600"/>
            </a:lvl9pPr>
          </a:lstStyle>
          <a:p/>
        </p:txBody>
      </p:sp>
      <p:grpSp>
        <p:nvGrpSpPr>
          <p:cNvPr id="746" name="Google Shape;746;p44"/>
          <p:cNvGrpSpPr/>
          <p:nvPr/>
        </p:nvGrpSpPr>
        <p:grpSpPr>
          <a:xfrm>
            <a:off x="310894" y="212402"/>
            <a:ext cx="6701906" cy="590100"/>
            <a:chOff x="310894" y="212402"/>
            <a:chExt cx="6701906" cy="590100"/>
          </a:xfrm>
        </p:grpSpPr>
        <p:sp>
          <p:nvSpPr>
            <p:cNvPr id="747" name="Google Shape;747;p44"/>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TIMELINE</a:t>
              </a:r>
              <a:endParaRPr b="1" sz="2800">
                <a:latin typeface="Rajdhani"/>
                <a:ea typeface="Rajdhani"/>
                <a:cs typeface="Rajdhani"/>
                <a:sym typeface="Rajdhani"/>
              </a:endParaRPr>
            </a:p>
          </p:txBody>
        </p:sp>
        <p:sp>
          <p:nvSpPr>
            <p:cNvPr id="748" name="Google Shape;748;p44"/>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749" name="Google Shape;749;p44"/>
          <p:cNvGrpSpPr/>
          <p:nvPr/>
        </p:nvGrpSpPr>
        <p:grpSpPr>
          <a:xfrm>
            <a:off x="481726" y="335328"/>
            <a:ext cx="247848" cy="40671"/>
            <a:chOff x="3255165" y="4635382"/>
            <a:chExt cx="247848" cy="40671"/>
          </a:xfrm>
        </p:grpSpPr>
        <p:sp>
          <p:nvSpPr>
            <p:cNvPr id="750" name="Google Shape;750;p44"/>
            <p:cNvSpPr/>
            <p:nvPr/>
          </p:nvSpPr>
          <p:spPr>
            <a:xfrm>
              <a:off x="3255165" y="4635382"/>
              <a:ext cx="23167" cy="40671"/>
            </a:xfrm>
            <a:custGeom>
              <a:rect b="b" l="l" r="r" t="t"/>
              <a:pathLst>
                <a:path extrusionOk="0" h="1192" w="679">
                  <a:moveTo>
                    <a:pt x="337" y="1"/>
                  </a:moveTo>
                  <a:cubicBezTo>
                    <a:pt x="167" y="1"/>
                    <a:pt x="0" y="120"/>
                    <a:pt x="24" y="358"/>
                  </a:cubicBezTo>
                  <a:lnTo>
                    <a:pt x="24" y="1192"/>
                  </a:lnTo>
                  <a:lnTo>
                    <a:pt x="667" y="1192"/>
                  </a:lnTo>
                  <a:lnTo>
                    <a:pt x="667" y="358"/>
                  </a:lnTo>
                  <a:cubicBezTo>
                    <a:pt x="679" y="120"/>
                    <a:pt x="506"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3480220" y="4635382"/>
              <a:ext cx="22792" cy="40671"/>
            </a:xfrm>
            <a:custGeom>
              <a:rect b="b" l="l" r="r" t="t"/>
              <a:pathLst>
                <a:path extrusionOk="0" h="1192" w="668">
                  <a:moveTo>
                    <a:pt x="334" y="1"/>
                  </a:moveTo>
                  <a:cubicBezTo>
                    <a:pt x="167" y="1"/>
                    <a:pt x="1" y="120"/>
                    <a:pt x="25" y="358"/>
                  </a:cubicBezTo>
                  <a:lnTo>
                    <a:pt x="25" y="1192"/>
                  </a:lnTo>
                  <a:lnTo>
                    <a:pt x="644" y="1192"/>
                  </a:lnTo>
                  <a:lnTo>
                    <a:pt x="644" y="358"/>
                  </a:lnTo>
                  <a:cubicBezTo>
                    <a:pt x="668" y="120"/>
                    <a:pt x="501"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44"/>
          <p:cNvSpPr/>
          <p:nvPr/>
        </p:nvSpPr>
        <p:spPr>
          <a:xfrm>
            <a:off x="422391" y="375965"/>
            <a:ext cx="366517" cy="287666"/>
          </a:xfrm>
          <a:custGeom>
            <a:rect b="b" l="l" r="r" t="t"/>
            <a:pathLst>
              <a:path extrusionOk="0" h="8431" w="10742">
                <a:moveTo>
                  <a:pt x="334" y="1"/>
                </a:moveTo>
                <a:cubicBezTo>
                  <a:pt x="167" y="1"/>
                  <a:pt x="1" y="120"/>
                  <a:pt x="25" y="310"/>
                </a:cubicBezTo>
                <a:lnTo>
                  <a:pt x="25" y="2001"/>
                </a:lnTo>
                <a:lnTo>
                  <a:pt x="10741" y="2001"/>
                </a:lnTo>
                <a:lnTo>
                  <a:pt x="10741" y="310"/>
                </a:lnTo>
                <a:cubicBezTo>
                  <a:pt x="10741" y="144"/>
                  <a:pt x="10598" y="1"/>
                  <a:pt x="10431" y="1"/>
                </a:cubicBezTo>
                <a:lnTo>
                  <a:pt x="9003" y="1"/>
                </a:lnTo>
                <a:lnTo>
                  <a:pt x="9003" y="834"/>
                </a:lnTo>
                <a:cubicBezTo>
                  <a:pt x="8979" y="1025"/>
                  <a:pt x="8830" y="1120"/>
                  <a:pt x="8681" y="1120"/>
                </a:cubicBezTo>
                <a:cubicBezTo>
                  <a:pt x="8532" y="1120"/>
                  <a:pt x="8383" y="1025"/>
                  <a:pt x="8360" y="834"/>
                </a:cubicBezTo>
                <a:lnTo>
                  <a:pt x="8360" y="1"/>
                </a:lnTo>
                <a:lnTo>
                  <a:pt x="2406" y="1"/>
                </a:lnTo>
                <a:lnTo>
                  <a:pt x="2406" y="834"/>
                </a:lnTo>
                <a:cubicBezTo>
                  <a:pt x="2382" y="1025"/>
                  <a:pt x="2233" y="1120"/>
                  <a:pt x="2084" y="1120"/>
                </a:cubicBezTo>
                <a:cubicBezTo>
                  <a:pt x="1936" y="1120"/>
                  <a:pt x="1787" y="1025"/>
                  <a:pt x="1763" y="834"/>
                </a:cubicBezTo>
                <a:lnTo>
                  <a:pt x="1763" y="1"/>
                </a:lnTo>
                <a:close/>
                <a:moveTo>
                  <a:pt x="3263" y="3429"/>
                </a:moveTo>
                <a:cubicBezTo>
                  <a:pt x="3701" y="3429"/>
                  <a:pt x="3708" y="4075"/>
                  <a:pt x="3284" y="4075"/>
                </a:cubicBezTo>
                <a:cubicBezTo>
                  <a:pt x="3270" y="4075"/>
                  <a:pt x="3255" y="4074"/>
                  <a:pt x="3239" y="4073"/>
                </a:cubicBezTo>
                <a:lnTo>
                  <a:pt x="2144" y="4073"/>
                </a:lnTo>
                <a:cubicBezTo>
                  <a:pt x="1763" y="4025"/>
                  <a:pt x="1763" y="3478"/>
                  <a:pt x="2144" y="3430"/>
                </a:cubicBezTo>
                <a:lnTo>
                  <a:pt x="3239" y="3430"/>
                </a:lnTo>
                <a:cubicBezTo>
                  <a:pt x="3247" y="3430"/>
                  <a:pt x="3255" y="3429"/>
                  <a:pt x="3263" y="3429"/>
                </a:cubicBezTo>
                <a:close/>
                <a:moveTo>
                  <a:pt x="5952" y="3429"/>
                </a:moveTo>
                <a:cubicBezTo>
                  <a:pt x="6369" y="3429"/>
                  <a:pt x="6376" y="4075"/>
                  <a:pt x="5973" y="4075"/>
                </a:cubicBezTo>
                <a:cubicBezTo>
                  <a:pt x="5959" y="4075"/>
                  <a:pt x="5945" y="4074"/>
                  <a:pt x="5931" y="4073"/>
                </a:cubicBezTo>
                <a:lnTo>
                  <a:pt x="4835" y="4073"/>
                </a:lnTo>
                <a:cubicBezTo>
                  <a:pt x="4820" y="4074"/>
                  <a:pt x="4805" y="4075"/>
                  <a:pt x="4790" y="4075"/>
                </a:cubicBezTo>
                <a:cubicBezTo>
                  <a:pt x="4367" y="4075"/>
                  <a:pt x="4374" y="3429"/>
                  <a:pt x="4812" y="3429"/>
                </a:cubicBezTo>
                <a:cubicBezTo>
                  <a:pt x="4820" y="3429"/>
                  <a:pt x="4827" y="3430"/>
                  <a:pt x="4835" y="3430"/>
                </a:cubicBezTo>
                <a:lnTo>
                  <a:pt x="5931" y="3430"/>
                </a:lnTo>
                <a:cubicBezTo>
                  <a:pt x="5938" y="3430"/>
                  <a:pt x="5945" y="3429"/>
                  <a:pt x="5952" y="3429"/>
                </a:cubicBezTo>
                <a:close/>
                <a:moveTo>
                  <a:pt x="7480" y="3429"/>
                </a:moveTo>
                <a:cubicBezTo>
                  <a:pt x="7488" y="3429"/>
                  <a:pt x="7495" y="3430"/>
                  <a:pt x="7502" y="3430"/>
                </a:cubicBezTo>
                <a:lnTo>
                  <a:pt x="8598" y="3430"/>
                </a:lnTo>
                <a:cubicBezTo>
                  <a:pt x="8979" y="3478"/>
                  <a:pt x="8979" y="4025"/>
                  <a:pt x="8598" y="4073"/>
                </a:cubicBezTo>
                <a:lnTo>
                  <a:pt x="7502" y="4073"/>
                </a:lnTo>
                <a:cubicBezTo>
                  <a:pt x="7488" y="4074"/>
                  <a:pt x="7474" y="4075"/>
                  <a:pt x="7460" y="4075"/>
                </a:cubicBezTo>
                <a:cubicBezTo>
                  <a:pt x="7057" y="4075"/>
                  <a:pt x="7064" y="3429"/>
                  <a:pt x="7480" y="3429"/>
                </a:cubicBezTo>
                <a:close/>
                <a:moveTo>
                  <a:pt x="3284" y="4904"/>
                </a:moveTo>
                <a:cubicBezTo>
                  <a:pt x="3701" y="4904"/>
                  <a:pt x="3701" y="5528"/>
                  <a:pt x="3284" y="5528"/>
                </a:cubicBezTo>
                <a:cubicBezTo>
                  <a:pt x="3270" y="5528"/>
                  <a:pt x="3255" y="5527"/>
                  <a:pt x="3239" y="5526"/>
                </a:cubicBezTo>
                <a:lnTo>
                  <a:pt x="2144" y="5526"/>
                </a:lnTo>
                <a:cubicBezTo>
                  <a:pt x="1763" y="5502"/>
                  <a:pt x="1763" y="4954"/>
                  <a:pt x="2144" y="4906"/>
                </a:cubicBezTo>
                <a:lnTo>
                  <a:pt x="3239" y="4906"/>
                </a:lnTo>
                <a:cubicBezTo>
                  <a:pt x="3255" y="4905"/>
                  <a:pt x="3270" y="4904"/>
                  <a:pt x="3284" y="4904"/>
                </a:cubicBezTo>
                <a:close/>
                <a:moveTo>
                  <a:pt x="5973" y="4904"/>
                </a:moveTo>
                <a:cubicBezTo>
                  <a:pt x="6369" y="4904"/>
                  <a:pt x="6369" y="5528"/>
                  <a:pt x="5973" y="5528"/>
                </a:cubicBezTo>
                <a:cubicBezTo>
                  <a:pt x="5959" y="5528"/>
                  <a:pt x="5945" y="5527"/>
                  <a:pt x="5931" y="5526"/>
                </a:cubicBezTo>
                <a:lnTo>
                  <a:pt x="4835" y="5526"/>
                </a:lnTo>
                <a:cubicBezTo>
                  <a:pt x="4820" y="5527"/>
                  <a:pt x="4805" y="5528"/>
                  <a:pt x="4790" y="5528"/>
                </a:cubicBezTo>
                <a:cubicBezTo>
                  <a:pt x="4374" y="5528"/>
                  <a:pt x="4374" y="4904"/>
                  <a:pt x="4790" y="4904"/>
                </a:cubicBezTo>
                <a:cubicBezTo>
                  <a:pt x="4805" y="4904"/>
                  <a:pt x="4820" y="4905"/>
                  <a:pt x="4835" y="4906"/>
                </a:cubicBezTo>
                <a:lnTo>
                  <a:pt x="5931" y="4906"/>
                </a:lnTo>
                <a:cubicBezTo>
                  <a:pt x="5945" y="4905"/>
                  <a:pt x="5959" y="4904"/>
                  <a:pt x="5973" y="4904"/>
                </a:cubicBezTo>
                <a:close/>
                <a:moveTo>
                  <a:pt x="7460" y="4904"/>
                </a:moveTo>
                <a:cubicBezTo>
                  <a:pt x="7474" y="4904"/>
                  <a:pt x="7488" y="4905"/>
                  <a:pt x="7502" y="4906"/>
                </a:cubicBezTo>
                <a:lnTo>
                  <a:pt x="8598" y="4906"/>
                </a:lnTo>
                <a:cubicBezTo>
                  <a:pt x="8979" y="4954"/>
                  <a:pt x="8979" y="5502"/>
                  <a:pt x="8598" y="5526"/>
                </a:cubicBezTo>
                <a:lnTo>
                  <a:pt x="7502" y="5526"/>
                </a:lnTo>
                <a:cubicBezTo>
                  <a:pt x="7488" y="5527"/>
                  <a:pt x="7474" y="5528"/>
                  <a:pt x="7460" y="5528"/>
                </a:cubicBezTo>
                <a:cubicBezTo>
                  <a:pt x="7064" y="5528"/>
                  <a:pt x="7064" y="4904"/>
                  <a:pt x="7460" y="4904"/>
                </a:cubicBezTo>
                <a:close/>
                <a:moveTo>
                  <a:pt x="3284" y="6381"/>
                </a:moveTo>
                <a:cubicBezTo>
                  <a:pt x="3701" y="6381"/>
                  <a:pt x="3701" y="7004"/>
                  <a:pt x="3284" y="7004"/>
                </a:cubicBezTo>
                <a:cubicBezTo>
                  <a:pt x="3270" y="7004"/>
                  <a:pt x="3255" y="7004"/>
                  <a:pt x="3239" y="7002"/>
                </a:cubicBezTo>
                <a:lnTo>
                  <a:pt x="2144" y="7002"/>
                </a:lnTo>
                <a:cubicBezTo>
                  <a:pt x="1763" y="6954"/>
                  <a:pt x="1763" y="6407"/>
                  <a:pt x="2144" y="6383"/>
                </a:cubicBezTo>
                <a:lnTo>
                  <a:pt x="3239" y="6383"/>
                </a:lnTo>
                <a:cubicBezTo>
                  <a:pt x="3255" y="6381"/>
                  <a:pt x="3270" y="6381"/>
                  <a:pt x="3284" y="6381"/>
                </a:cubicBezTo>
                <a:close/>
                <a:moveTo>
                  <a:pt x="5973" y="6381"/>
                </a:moveTo>
                <a:cubicBezTo>
                  <a:pt x="6369" y="6381"/>
                  <a:pt x="6369" y="7004"/>
                  <a:pt x="5973" y="7004"/>
                </a:cubicBezTo>
                <a:cubicBezTo>
                  <a:pt x="5959" y="7004"/>
                  <a:pt x="5945" y="7004"/>
                  <a:pt x="5931" y="7002"/>
                </a:cubicBezTo>
                <a:lnTo>
                  <a:pt x="4835" y="7002"/>
                </a:lnTo>
                <a:cubicBezTo>
                  <a:pt x="4820" y="7004"/>
                  <a:pt x="4805" y="7004"/>
                  <a:pt x="4790" y="7004"/>
                </a:cubicBezTo>
                <a:cubicBezTo>
                  <a:pt x="4374" y="7004"/>
                  <a:pt x="4374" y="6381"/>
                  <a:pt x="4790" y="6381"/>
                </a:cubicBezTo>
                <a:cubicBezTo>
                  <a:pt x="4805" y="6381"/>
                  <a:pt x="4820" y="6381"/>
                  <a:pt x="4835" y="6383"/>
                </a:cubicBezTo>
                <a:lnTo>
                  <a:pt x="5931" y="6383"/>
                </a:lnTo>
                <a:cubicBezTo>
                  <a:pt x="5945" y="6381"/>
                  <a:pt x="5959" y="6381"/>
                  <a:pt x="5973" y="6381"/>
                </a:cubicBezTo>
                <a:close/>
                <a:moveTo>
                  <a:pt x="7460" y="6381"/>
                </a:moveTo>
                <a:cubicBezTo>
                  <a:pt x="7474" y="6381"/>
                  <a:pt x="7488" y="6381"/>
                  <a:pt x="7502" y="6383"/>
                </a:cubicBezTo>
                <a:lnTo>
                  <a:pt x="8598" y="6383"/>
                </a:lnTo>
                <a:cubicBezTo>
                  <a:pt x="8979" y="6407"/>
                  <a:pt x="8979" y="6954"/>
                  <a:pt x="8598" y="7002"/>
                </a:cubicBezTo>
                <a:lnTo>
                  <a:pt x="7502" y="7002"/>
                </a:lnTo>
                <a:cubicBezTo>
                  <a:pt x="7488" y="7004"/>
                  <a:pt x="7474" y="7004"/>
                  <a:pt x="7460" y="7004"/>
                </a:cubicBezTo>
                <a:cubicBezTo>
                  <a:pt x="7064" y="7004"/>
                  <a:pt x="7064" y="6381"/>
                  <a:pt x="7460" y="6381"/>
                </a:cubicBezTo>
                <a:close/>
                <a:moveTo>
                  <a:pt x="25" y="2644"/>
                </a:moveTo>
                <a:lnTo>
                  <a:pt x="25" y="8121"/>
                </a:lnTo>
                <a:cubicBezTo>
                  <a:pt x="1" y="8288"/>
                  <a:pt x="144" y="8431"/>
                  <a:pt x="334" y="8431"/>
                </a:cubicBezTo>
                <a:lnTo>
                  <a:pt x="10431" y="8431"/>
                </a:lnTo>
                <a:cubicBezTo>
                  <a:pt x="10598" y="8431"/>
                  <a:pt x="10741" y="8288"/>
                  <a:pt x="10741" y="8121"/>
                </a:cubicBezTo>
                <a:lnTo>
                  <a:pt x="10741" y="26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gree Plan">
  <p:cSld name="CUSTOM_27">
    <p:spTree>
      <p:nvGrpSpPr>
        <p:cNvPr id="753" name="Shape 753"/>
        <p:cNvGrpSpPr/>
        <p:nvPr/>
      </p:nvGrpSpPr>
      <p:grpSpPr>
        <a:xfrm>
          <a:off x="0" y="0"/>
          <a:ext cx="0" cy="0"/>
          <a:chOff x="0" y="0"/>
          <a:chExt cx="0" cy="0"/>
        </a:xfrm>
      </p:grpSpPr>
      <p:sp>
        <p:nvSpPr>
          <p:cNvPr id="754" name="Google Shape;754;p45"/>
          <p:cNvSpPr txBox="1"/>
          <p:nvPr>
            <p:ph idx="1" type="body"/>
          </p:nvPr>
        </p:nvSpPr>
        <p:spPr>
          <a:xfrm>
            <a:off x="4544559" y="119605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55" name="Google Shape;755;p45"/>
          <p:cNvSpPr txBox="1"/>
          <p:nvPr>
            <p:ph idx="2" type="body"/>
          </p:nvPr>
        </p:nvSpPr>
        <p:spPr>
          <a:xfrm>
            <a:off x="4544559" y="158960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56" name="Google Shape;756;p45"/>
          <p:cNvSpPr txBox="1"/>
          <p:nvPr>
            <p:ph idx="3" type="body"/>
          </p:nvPr>
        </p:nvSpPr>
        <p:spPr>
          <a:xfrm>
            <a:off x="2509924" y="2934034"/>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57" name="Google Shape;757;p45"/>
          <p:cNvSpPr txBox="1"/>
          <p:nvPr>
            <p:ph idx="4" type="body"/>
          </p:nvPr>
        </p:nvSpPr>
        <p:spPr>
          <a:xfrm>
            <a:off x="4544559" y="198315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58" name="Google Shape;758;p45"/>
          <p:cNvSpPr txBox="1"/>
          <p:nvPr>
            <p:ph idx="5" type="body"/>
          </p:nvPr>
        </p:nvSpPr>
        <p:spPr>
          <a:xfrm>
            <a:off x="4533534" y="3636435"/>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59" name="Google Shape;759;p45"/>
          <p:cNvSpPr txBox="1"/>
          <p:nvPr>
            <p:ph idx="6" type="body"/>
          </p:nvPr>
        </p:nvSpPr>
        <p:spPr>
          <a:xfrm>
            <a:off x="4533534" y="3240225"/>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60" name="Google Shape;760;p45"/>
          <p:cNvSpPr txBox="1"/>
          <p:nvPr>
            <p:ph idx="7" type="body"/>
          </p:nvPr>
        </p:nvSpPr>
        <p:spPr>
          <a:xfrm>
            <a:off x="309325" y="135557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61" name="Google Shape;761;p45"/>
          <p:cNvSpPr txBox="1"/>
          <p:nvPr>
            <p:ph idx="8" type="body"/>
          </p:nvPr>
        </p:nvSpPr>
        <p:spPr>
          <a:xfrm>
            <a:off x="4544559" y="802500"/>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aphicFrame>
        <p:nvGraphicFramePr>
          <p:cNvPr id="762" name="Google Shape;762;p45"/>
          <p:cNvGraphicFramePr/>
          <p:nvPr/>
        </p:nvGraphicFramePr>
        <p:xfrm>
          <a:off x="310896" y="1355581"/>
          <a:ext cx="3000000" cy="3000000"/>
        </p:xfrm>
        <a:graphic>
          <a:graphicData uri="http://schemas.openxmlformats.org/drawingml/2006/table">
            <a:tbl>
              <a:tblPr>
                <a:noFill/>
                <a:tableStyleId>{280314FC-F65D-480D-91EC-B090D5A82659}</a:tableStyleId>
              </a:tblPr>
              <a:tblGrid>
                <a:gridCol w="1634100"/>
                <a:gridCol w="564925"/>
                <a:gridCol w="1458575"/>
              </a:tblGrid>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722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
        <p:nvSpPr>
          <p:cNvPr id="763" name="Google Shape;763;p45"/>
          <p:cNvSpPr/>
          <p:nvPr/>
        </p:nvSpPr>
        <p:spPr>
          <a:xfrm>
            <a:off x="7181150" y="4122300"/>
            <a:ext cx="1914900" cy="1021200"/>
          </a:xfrm>
          <a:prstGeom prst="rect">
            <a:avLst/>
          </a:prstGeom>
          <a:noFill/>
          <a:ln cap="flat" cmpd="sng" w="9525">
            <a:solidFill>
              <a:schemeClr val="lt1"/>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txBox="1"/>
          <p:nvPr/>
        </p:nvSpPr>
        <p:spPr>
          <a:xfrm>
            <a:off x="7012900" y="219450"/>
            <a:ext cx="1818600" cy="576000"/>
          </a:xfrm>
          <a:prstGeom prst="rect">
            <a:avLst/>
          </a:prstGeom>
          <a:noFill/>
          <a:ln>
            <a:noFill/>
          </a:ln>
        </p:spPr>
        <p:txBody>
          <a:bodyPr anchorCtr="0" anchor="t" bIns="91425" lIns="0"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65" name="Google Shape;765;p45"/>
          <p:cNvSpPr txBox="1"/>
          <p:nvPr/>
        </p:nvSpPr>
        <p:spPr>
          <a:xfrm>
            <a:off x="7012900" y="219450"/>
            <a:ext cx="1818600" cy="576000"/>
          </a:xfrm>
          <a:prstGeom prst="rect">
            <a:avLst/>
          </a:prstGeom>
          <a:noFill/>
          <a:ln>
            <a:noFill/>
          </a:ln>
        </p:spPr>
        <p:txBody>
          <a:bodyPr anchorCtr="0" anchor="t" bIns="91425" lIns="0"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66" name="Google Shape;766;p45"/>
          <p:cNvGrpSpPr/>
          <p:nvPr/>
        </p:nvGrpSpPr>
        <p:grpSpPr>
          <a:xfrm>
            <a:off x="310894" y="212402"/>
            <a:ext cx="3886106" cy="590100"/>
            <a:chOff x="310894" y="212402"/>
            <a:chExt cx="3886106" cy="590100"/>
          </a:xfrm>
        </p:grpSpPr>
        <p:sp>
          <p:nvSpPr>
            <p:cNvPr id="767" name="Google Shape;767;p45"/>
            <p:cNvSpPr txBox="1"/>
            <p:nvPr/>
          </p:nvSpPr>
          <p:spPr>
            <a:xfrm>
              <a:off x="1029300" y="219450"/>
              <a:ext cx="3167700" cy="576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DEGREE PLAN</a:t>
              </a:r>
              <a:endParaRPr b="1" sz="2800">
                <a:latin typeface="Rajdhani"/>
                <a:ea typeface="Rajdhani"/>
                <a:cs typeface="Rajdhani"/>
                <a:sym typeface="Rajdhani"/>
              </a:endParaRPr>
            </a:p>
          </p:txBody>
        </p:sp>
        <p:sp>
          <p:nvSpPr>
            <p:cNvPr id="768" name="Google Shape;768;p45"/>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0"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769" name="Google Shape;769;p45"/>
          <p:cNvGrpSpPr/>
          <p:nvPr/>
        </p:nvGrpSpPr>
        <p:grpSpPr>
          <a:xfrm>
            <a:off x="398437" y="324380"/>
            <a:ext cx="386678" cy="366136"/>
            <a:chOff x="7156712" y="4627821"/>
            <a:chExt cx="386678" cy="366136"/>
          </a:xfrm>
        </p:grpSpPr>
        <p:sp>
          <p:nvSpPr>
            <p:cNvPr id="770" name="Google Shape;770;p45"/>
            <p:cNvSpPr/>
            <p:nvPr/>
          </p:nvSpPr>
          <p:spPr>
            <a:xfrm>
              <a:off x="7453805" y="4770078"/>
              <a:ext cx="89586" cy="159586"/>
            </a:xfrm>
            <a:custGeom>
              <a:rect b="b" l="l" r="r" t="t"/>
              <a:pathLst>
                <a:path extrusionOk="0" h="4669" w="2621">
                  <a:moveTo>
                    <a:pt x="1620" y="0"/>
                  </a:moveTo>
                  <a:cubicBezTo>
                    <a:pt x="1501" y="119"/>
                    <a:pt x="1358" y="215"/>
                    <a:pt x="1215" y="286"/>
                  </a:cubicBezTo>
                  <a:lnTo>
                    <a:pt x="1001" y="381"/>
                  </a:lnTo>
                  <a:lnTo>
                    <a:pt x="1001" y="2834"/>
                  </a:lnTo>
                  <a:cubicBezTo>
                    <a:pt x="1" y="3192"/>
                    <a:pt x="263" y="4668"/>
                    <a:pt x="1310" y="4668"/>
                  </a:cubicBezTo>
                  <a:cubicBezTo>
                    <a:pt x="2382" y="4668"/>
                    <a:pt x="2620" y="3192"/>
                    <a:pt x="1620" y="2834"/>
                  </a:cubicBezTo>
                  <a:lnTo>
                    <a:pt x="16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5"/>
            <p:cNvSpPr/>
            <p:nvPr/>
          </p:nvSpPr>
          <p:spPr>
            <a:xfrm>
              <a:off x="7156712" y="4627821"/>
              <a:ext cx="350858" cy="193561"/>
            </a:xfrm>
            <a:custGeom>
              <a:rect b="b" l="l" r="r" t="t"/>
              <a:pathLst>
                <a:path extrusionOk="0" h="5663" w="10265">
                  <a:moveTo>
                    <a:pt x="5278" y="1"/>
                  </a:moveTo>
                  <a:cubicBezTo>
                    <a:pt x="4841" y="1"/>
                    <a:pt x="4406" y="102"/>
                    <a:pt x="4001" y="304"/>
                  </a:cubicBezTo>
                  <a:lnTo>
                    <a:pt x="929" y="1829"/>
                  </a:lnTo>
                  <a:cubicBezTo>
                    <a:pt x="0" y="2186"/>
                    <a:pt x="0" y="3496"/>
                    <a:pt x="929" y="3877"/>
                  </a:cubicBezTo>
                  <a:lnTo>
                    <a:pt x="4001" y="5377"/>
                  </a:lnTo>
                  <a:cubicBezTo>
                    <a:pt x="4406" y="5567"/>
                    <a:pt x="4841" y="5663"/>
                    <a:pt x="5278" y="5663"/>
                  </a:cubicBezTo>
                  <a:cubicBezTo>
                    <a:pt x="5716" y="5663"/>
                    <a:pt x="6156" y="5567"/>
                    <a:pt x="6573" y="5377"/>
                  </a:cubicBezTo>
                  <a:lnTo>
                    <a:pt x="9621" y="3877"/>
                  </a:lnTo>
                  <a:cubicBezTo>
                    <a:pt x="9931" y="3734"/>
                    <a:pt x="10145" y="3472"/>
                    <a:pt x="10264" y="3162"/>
                  </a:cubicBezTo>
                  <a:lnTo>
                    <a:pt x="6454" y="3162"/>
                  </a:lnTo>
                  <a:cubicBezTo>
                    <a:pt x="6236" y="3555"/>
                    <a:pt x="5819" y="3787"/>
                    <a:pt x="5384" y="3787"/>
                  </a:cubicBezTo>
                  <a:cubicBezTo>
                    <a:pt x="5344" y="3787"/>
                    <a:pt x="5304" y="3785"/>
                    <a:pt x="5263" y="3781"/>
                  </a:cubicBezTo>
                  <a:lnTo>
                    <a:pt x="5287" y="3781"/>
                  </a:lnTo>
                  <a:cubicBezTo>
                    <a:pt x="4573" y="3781"/>
                    <a:pt x="4025" y="3377"/>
                    <a:pt x="4025" y="2853"/>
                  </a:cubicBezTo>
                  <a:cubicBezTo>
                    <a:pt x="4025" y="2329"/>
                    <a:pt x="4573" y="1900"/>
                    <a:pt x="5287" y="1900"/>
                  </a:cubicBezTo>
                  <a:cubicBezTo>
                    <a:pt x="5309" y="1899"/>
                    <a:pt x="5331" y="1898"/>
                    <a:pt x="5352" y="1898"/>
                  </a:cubicBezTo>
                  <a:cubicBezTo>
                    <a:pt x="5804" y="1898"/>
                    <a:pt x="6228" y="2134"/>
                    <a:pt x="6478" y="2543"/>
                  </a:cubicBezTo>
                  <a:lnTo>
                    <a:pt x="10264" y="2543"/>
                  </a:lnTo>
                  <a:cubicBezTo>
                    <a:pt x="10169" y="2233"/>
                    <a:pt x="9931" y="1972"/>
                    <a:pt x="9645" y="1829"/>
                  </a:cubicBezTo>
                  <a:lnTo>
                    <a:pt x="6573" y="304"/>
                  </a:lnTo>
                  <a:cubicBezTo>
                    <a:pt x="6156" y="102"/>
                    <a:pt x="5716" y="1"/>
                    <a:pt x="52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5"/>
            <p:cNvSpPr/>
            <p:nvPr/>
          </p:nvSpPr>
          <p:spPr>
            <a:xfrm>
              <a:off x="7315444" y="4714741"/>
              <a:ext cx="43169" cy="21192"/>
            </a:xfrm>
            <a:custGeom>
              <a:rect b="b" l="l" r="r" t="t"/>
              <a:pathLst>
                <a:path extrusionOk="0" h="620" w="1263">
                  <a:moveTo>
                    <a:pt x="619" y="0"/>
                  </a:moveTo>
                  <a:cubicBezTo>
                    <a:pt x="623" y="0"/>
                    <a:pt x="627" y="0"/>
                    <a:pt x="631" y="0"/>
                  </a:cubicBezTo>
                  <a:lnTo>
                    <a:pt x="631" y="0"/>
                  </a:lnTo>
                  <a:cubicBezTo>
                    <a:pt x="635" y="0"/>
                    <a:pt x="639" y="0"/>
                    <a:pt x="643" y="0"/>
                  </a:cubicBezTo>
                  <a:close/>
                  <a:moveTo>
                    <a:pt x="631" y="0"/>
                  </a:moveTo>
                  <a:cubicBezTo>
                    <a:pt x="257" y="4"/>
                    <a:pt x="0" y="192"/>
                    <a:pt x="0" y="310"/>
                  </a:cubicBezTo>
                  <a:cubicBezTo>
                    <a:pt x="0" y="429"/>
                    <a:pt x="262" y="619"/>
                    <a:pt x="643" y="619"/>
                  </a:cubicBezTo>
                  <a:cubicBezTo>
                    <a:pt x="1024" y="619"/>
                    <a:pt x="1262" y="429"/>
                    <a:pt x="1262" y="310"/>
                  </a:cubicBezTo>
                  <a:cubicBezTo>
                    <a:pt x="1262" y="192"/>
                    <a:pt x="1006" y="4"/>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5"/>
            <p:cNvSpPr/>
            <p:nvPr/>
          </p:nvSpPr>
          <p:spPr>
            <a:xfrm>
              <a:off x="7229960" y="4804258"/>
              <a:ext cx="214924" cy="103429"/>
            </a:xfrm>
            <a:custGeom>
              <a:rect b="b" l="l" r="r" t="t"/>
              <a:pathLst>
                <a:path extrusionOk="0" h="3026" w="6288">
                  <a:moveTo>
                    <a:pt x="1" y="1"/>
                  </a:moveTo>
                  <a:lnTo>
                    <a:pt x="1" y="1453"/>
                  </a:lnTo>
                  <a:cubicBezTo>
                    <a:pt x="1" y="2358"/>
                    <a:pt x="1358" y="3025"/>
                    <a:pt x="3144" y="3025"/>
                  </a:cubicBezTo>
                  <a:cubicBezTo>
                    <a:pt x="4930" y="3025"/>
                    <a:pt x="6288" y="2358"/>
                    <a:pt x="6288" y="1453"/>
                  </a:cubicBezTo>
                  <a:lnTo>
                    <a:pt x="6288" y="1"/>
                  </a:lnTo>
                  <a:lnTo>
                    <a:pt x="4692" y="786"/>
                  </a:lnTo>
                  <a:cubicBezTo>
                    <a:pt x="4204" y="1025"/>
                    <a:pt x="3674" y="1144"/>
                    <a:pt x="3141" y="1144"/>
                  </a:cubicBezTo>
                  <a:cubicBezTo>
                    <a:pt x="2608" y="1144"/>
                    <a:pt x="2073" y="1025"/>
                    <a:pt x="1572" y="786"/>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5"/>
            <p:cNvSpPr/>
            <p:nvPr/>
          </p:nvSpPr>
          <p:spPr>
            <a:xfrm>
              <a:off x="7466828" y="4939372"/>
              <a:ext cx="64361" cy="54585"/>
            </a:xfrm>
            <a:custGeom>
              <a:rect b="b" l="l" r="r" t="t"/>
              <a:pathLst>
                <a:path extrusionOk="0" h="1597" w="1883">
                  <a:moveTo>
                    <a:pt x="1" y="1"/>
                  </a:moveTo>
                  <a:lnTo>
                    <a:pt x="1" y="1311"/>
                  </a:lnTo>
                  <a:cubicBezTo>
                    <a:pt x="1" y="1453"/>
                    <a:pt x="144" y="1596"/>
                    <a:pt x="310" y="1596"/>
                  </a:cubicBezTo>
                  <a:lnTo>
                    <a:pt x="1549" y="1596"/>
                  </a:lnTo>
                  <a:cubicBezTo>
                    <a:pt x="1739" y="1596"/>
                    <a:pt x="1882" y="1477"/>
                    <a:pt x="1882" y="1311"/>
                  </a:cubicBezTo>
                  <a:lnTo>
                    <a:pt x="1882" y="25"/>
                  </a:lnTo>
                  <a:lnTo>
                    <a:pt x="1882" y="1"/>
                  </a:lnTo>
                  <a:cubicBezTo>
                    <a:pt x="1608" y="215"/>
                    <a:pt x="1275" y="322"/>
                    <a:pt x="941" y="322"/>
                  </a:cubicBezTo>
                  <a:cubicBezTo>
                    <a:pt x="608" y="322"/>
                    <a:pt x="275" y="21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75" name="Google Shape;775;p45"/>
          <p:cNvGraphicFramePr/>
          <p:nvPr/>
        </p:nvGraphicFramePr>
        <p:xfrm>
          <a:off x="4544582" y="795458"/>
          <a:ext cx="3000000" cy="3000000"/>
        </p:xfrm>
        <a:graphic>
          <a:graphicData uri="http://schemas.openxmlformats.org/drawingml/2006/table">
            <a:tbl>
              <a:tblPr>
                <a:noFill/>
                <a:tableStyleId>{280314FC-F65D-480D-91EC-B090D5A82659}</a:tableStyleId>
              </a:tblPr>
              <a:tblGrid>
                <a:gridCol w="2392775"/>
                <a:gridCol w="1647550"/>
              </a:tblGrid>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352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76" name="Google Shape;776;p45"/>
          <p:cNvSpPr txBox="1"/>
          <p:nvPr>
            <p:ph idx="9" type="body"/>
          </p:nvPr>
        </p:nvSpPr>
        <p:spPr>
          <a:xfrm>
            <a:off x="6937319" y="80250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77" name="Google Shape;777;p45"/>
          <p:cNvSpPr txBox="1"/>
          <p:nvPr/>
        </p:nvSpPr>
        <p:spPr>
          <a:xfrm>
            <a:off x="4544568" y="219450"/>
            <a:ext cx="2404800" cy="57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BREADTH</a:t>
            </a:r>
            <a:endParaRPr b="1" sz="2400">
              <a:solidFill>
                <a:srgbClr val="666666"/>
              </a:solidFill>
              <a:latin typeface="Rajdhani"/>
              <a:ea typeface="Rajdhani"/>
              <a:cs typeface="Rajdhani"/>
              <a:sym typeface="Rajdhani"/>
            </a:endParaRPr>
          </a:p>
        </p:txBody>
      </p:sp>
      <p:graphicFrame>
        <p:nvGraphicFramePr>
          <p:cNvPr id="778" name="Google Shape;778;p45"/>
          <p:cNvGraphicFramePr/>
          <p:nvPr/>
        </p:nvGraphicFramePr>
        <p:xfrm>
          <a:off x="4544582" y="3240233"/>
          <a:ext cx="3000000" cy="3000000"/>
        </p:xfrm>
        <a:graphic>
          <a:graphicData uri="http://schemas.openxmlformats.org/drawingml/2006/table">
            <a:tbl>
              <a:tblPr>
                <a:noFill/>
                <a:tableStyleId>{280314FC-F65D-480D-91EC-B090D5A82659}</a:tableStyleId>
              </a:tblPr>
              <a:tblGrid>
                <a:gridCol w="2392775"/>
                <a:gridCol w="1647550"/>
              </a:tblGrid>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79" name="Google Shape;779;p45"/>
          <p:cNvSpPr txBox="1"/>
          <p:nvPr/>
        </p:nvSpPr>
        <p:spPr>
          <a:xfrm>
            <a:off x="4536589" y="2664225"/>
            <a:ext cx="2404800" cy="57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DEPTH</a:t>
            </a:r>
            <a:endParaRPr b="1" sz="2400">
              <a:solidFill>
                <a:srgbClr val="666666"/>
              </a:solidFill>
              <a:latin typeface="Rajdhani"/>
              <a:ea typeface="Rajdhani"/>
              <a:cs typeface="Rajdhani"/>
              <a:sym typeface="Rajdhani"/>
            </a:endParaRPr>
          </a:p>
        </p:txBody>
      </p:sp>
      <p:sp>
        <p:nvSpPr>
          <p:cNvPr id="780" name="Google Shape;780;p45"/>
          <p:cNvSpPr txBox="1"/>
          <p:nvPr>
            <p:ph idx="13" type="body"/>
          </p:nvPr>
        </p:nvSpPr>
        <p:spPr>
          <a:xfrm>
            <a:off x="6937319" y="119715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1" name="Google Shape;781;p45"/>
          <p:cNvSpPr txBox="1"/>
          <p:nvPr>
            <p:ph idx="14" type="body"/>
          </p:nvPr>
        </p:nvSpPr>
        <p:spPr>
          <a:xfrm>
            <a:off x="6937319" y="159180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2" name="Google Shape;782;p45"/>
          <p:cNvSpPr txBox="1"/>
          <p:nvPr>
            <p:ph idx="15" type="body"/>
          </p:nvPr>
        </p:nvSpPr>
        <p:spPr>
          <a:xfrm>
            <a:off x="6937319" y="1986450"/>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3" name="Google Shape;783;p45"/>
          <p:cNvSpPr txBox="1"/>
          <p:nvPr/>
        </p:nvSpPr>
        <p:spPr>
          <a:xfrm>
            <a:off x="5537475" y="3675"/>
            <a:ext cx="3606600" cy="276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600" u="sng">
                <a:solidFill>
                  <a:schemeClr val="hlink"/>
                </a:solidFill>
                <a:latin typeface="Source Sans Pro"/>
                <a:ea typeface="Source Sans Pro"/>
                <a:cs typeface="Source Sans Pro"/>
                <a:sym typeface="Source Sans Pro"/>
                <a:hlinkClick r:id="rId2"/>
              </a:rPr>
              <a:t>https://eecs.oregonstate.edu/sites/eecs.oregonstate.edu/files/eecs_graduate_handbook_2022-2023.pdf</a:t>
            </a:r>
            <a:r>
              <a:rPr b="1" lang="en" sz="600">
                <a:solidFill>
                  <a:schemeClr val="accent1"/>
                </a:solidFill>
                <a:latin typeface="Source Sans Pro"/>
                <a:ea typeface="Source Sans Pro"/>
                <a:cs typeface="Source Sans Pro"/>
                <a:sym typeface="Source Sans Pro"/>
              </a:rPr>
              <a:t> </a:t>
            </a:r>
            <a:endParaRPr b="1" sz="600">
              <a:solidFill>
                <a:schemeClr val="accent1"/>
              </a:solidFill>
              <a:latin typeface="Source Sans Pro"/>
              <a:ea typeface="Source Sans Pro"/>
              <a:cs typeface="Source Sans Pro"/>
              <a:sym typeface="Source Sans Pro"/>
            </a:endParaRPr>
          </a:p>
        </p:txBody>
      </p:sp>
      <p:sp>
        <p:nvSpPr>
          <p:cNvPr id="784" name="Google Shape;784;p45"/>
          <p:cNvSpPr txBox="1"/>
          <p:nvPr/>
        </p:nvSpPr>
        <p:spPr>
          <a:xfrm>
            <a:off x="310929" y="795525"/>
            <a:ext cx="36576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BLANKET </a:t>
            </a:r>
            <a:r>
              <a:rPr lang="en" sz="2400">
                <a:solidFill>
                  <a:srgbClr val="666666"/>
                </a:solidFill>
                <a:latin typeface="Rajdhani"/>
                <a:ea typeface="Rajdhani"/>
                <a:cs typeface="Rajdhani"/>
                <a:sym typeface="Rajdhani"/>
              </a:rPr>
              <a:t>or</a:t>
            </a:r>
            <a:r>
              <a:rPr b="1" lang="en" sz="2400">
                <a:solidFill>
                  <a:srgbClr val="666666"/>
                </a:solidFill>
                <a:latin typeface="Rajdhani"/>
                <a:ea typeface="Rajdhani"/>
                <a:cs typeface="Rajdhani"/>
                <a:sym typeface="Rajdhani"/>
              </a:rPr>
              <a:t> THESIS</a:t>
            </a:r>
            <a:endParaRPr b="1" sz="2400">
              <a:solidFill>
                <a:srgbClr val="666666"/>
              </a:solidFill>
              <a:latin typeface="Rajdhani"/>
              <a:ea typeface="Rajdhani"/>
              <a:cs typeface="Rajdhani"/>
              <a:sym typeface="Rajdhani"/>
            </a:endParaRPr>
          </a:p>
        </p:txBody>
      </p:sp>
      <p:sp>
        <p:nvSpPr>
          <p:cNvPr id="785" name="Google Shape;785;p45"/>
          <p:cNvSpPr txBox="1"/>
          <p:nvPr>
            <p:ph idx="16" type="body"/>
          </p:nvPr>
        </p:nvSpPr>
        <p:spPr>
          <a:xfrm>
            <a:off x="2509924" y="135557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6" name="Google Shape;786;p45"/>
          <p:cNvSpPr txBox="1"/>
          <p:nvPr>
            <p:ph idx="17" type="body"/>
          </p:nvPr>
        </p:nvSpPr>
        <p:spPr>
          <a:xfrm>
            <a:off x="309325" y="174819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7" name="Google Shape;787;p45"/>
          <p:cNvSpPr txBox="1"/>
          <p:nvPr>
            <p:ph idx="18" type="body"/>
          </p:nvPr>
        </p:nvSpPr>
        <p:spPr>
          <a:xfrm>
            <a:off x="309325" y="214081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8" name="Google Shape;788;p45"/>
          <p:cNvSpPr txBox="1"/>
          <p:nvPr>
            <p:ph idx="19" type="body"/>
          </p:nvPr>
        </p:nvSpPr>
        <p:spPr>
          <a:xfrm>
            <a:off x="309325" y="2533435"/>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89" name="Google Shape;789;p45"/>
          <p:cNvSpPr txBox="1"/>
          <p:nvPr>
            <p:ph idx="20" type="body"/>
          </p:nvPr>
        </p:nvSpPr>
        <p:spPr>
          <a:xfrm>
            <a:off x="309325" y="2934034"/>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0" name="Google Shape;790;p45"/>
          <p:cNvSpPr txBox="1"/>
          <p:nvPr>
            <p:ph idx="21" type="body"/>
          </p:nvPr>
        </p:nvSpPr>
        <p:spPr>
          <a:xfrm>
            <a:off x="1945000" y="135557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1" name="Google Shape;791;p45"/>
          <p:cNvSpPr txBox="1"/>
          <p:nvPr>
            <p:ph idx="22" type="body"/>
          </p:nvPr>
        </p:nvSpPr>
        <p:spPr>
          <a:xfrm>
            <a:off x="1945000" y="174819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2" name="Google Shape;792;p45"/>
          <p:cNvSpPr txBox="1"/>
          <p:nvPr>
            <p:ph idx="23" type="body"/>
          </p:nvPr>
        </p:nvSpPr>
        <p:spPr>
          <a:xfrm>
            <a:off x="1945000" y="214081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3" name="Google Shape;793;p45"/>
          <p:cNvSpPr txBox="1"/>
          <p:nvPr>
            <p:ph idx="24" type="body"/>
          </p:nvPr>
        </p:nvSpPr>
        <p:spPr>
          <a:xfrm>
            <a:off x="1945000" y="2533435"/>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4" name="Google Shape;794;p45"/>
          <p:cNvSpPr txBox="1"/>
          <p:nvPr>
            <p:ph idx="25" type="body"/>
          </p:nvPr>
        </p:nvSpPr>
        <p:spPr>
          <a:xfrm>
            <a:off x="1945000" y="2934034"/>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5" name="Google Shape;795;p45"/>
          <p:cNvSpPr txBox="1"/>
          <p:nvPr>
            <p:ph idx="26" type="body"/>
          </p:nvPr>
        </p:nvSpPr>
        <p:spPr>
          <a:xfrm>
            <a:off x="309325" y="3334633"/>
            <a:ext cx="1635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6" name="Google Shape;796;p45"/>
          <p:cNvSpPr txBox="1"/>
          <p:nvPr>
            <p:ph idx="27" type="body"/>
          </p:nvPr>
        </p:nvSpPr>
        <p:spPr>
          <a:xfrm>
            <a:off x="1945000" y="3334633"/>
            <a:ext cx="5649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7" name="Google Shape;797;p45"/>
          <p:cNvSpPr txBox="1"/>
          <p:nvPr>
            <p:ph idx="28" type="body"/>
          </p:nvPr>
        </p:nvSpPr>
        <p:spPr>
          <a:xfrm>
            <a:off x="2509924" y="174819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8" name="Google Shape;798;p45"/>
          <p:cNvSpPr txBox="1"/>
          <p:nvPr>
            <p:ph idx="29" type="body"/>
          </p:nvPr>
        </p:nvSpPr>
        <p:spPr>
          <a:xfrm>
            <a:off x="2509924" y="214081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799" name="Google Shape;799;p45"/>
          <p:cNvSpPr txBox="1"/>
          <p:nvPr>
            <p:ph idx="30" type="body"/>
          </p:nvPr>
        </p:nvSpPr>
        <p:spPr>
          <a:xfrm>
            <a:off x="2509924" y="2533435"/>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0" name="Google Shape;800;p45"/>
          <p:cNvSpPr txBox="1"/>
          <p:nvPr>
            <p:ph idx="31" type="body"/>
          </p:nvPr>
        </p:nvSpPr>
        <p:spPr>
          <a:xfrm>
            <a:off x="2509924" y="3334633"/>
            <a:ext cx="1458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graphicFrame>
        <p:nvGraphicFramePr>
          <p:cNvPr id="801" name="Google Shape;801;p45"/>
          <p:cNvGraphicFramePr/>
          <p:nvPr/>
        </p:nvGraphicFramePr>
        <p:xfrm>
          <a:off x="310921" y="4030031"/>
          <a:ext cx="3000000" cy="3000000"/>
        </p:xfrm>
        <a:graphic>
          <a:graphicData uri="http://schemas.openxmlformats.org/drawingml/2006/table">
            <a:tbl>
              <a:tblPr>
                <a:noFill/>
                <a:tableStyleId>{280314FC-F65D-480D-91EC-B090D5A82659}</a:tableStyleId>
              </a:tblPr>
              <a:tblGrid>
                <a:gridCol w="604800"/>
                <a:gridCol w="1526400"/>
                <a:gridCol w="1526400"/>
              </a:tblGrid>
              <a:tr h="382375">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CS 515</a:t>
                      </a:r>
                      <a:endParaRPr b="1">
                        <a:solidFill>
                          <a:schemeClr val="dk2"/>
                        </a:solidFill>
                        <a:latin typeface="Rajdhani"/>
                        <a:ea typeface="Rajdhani"/>
                        <a:cs typeface="Rajdhani"/>
                        <a:sym typeface="Rajdhani"/>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CS 517</a:t>
                      </a:r>
                      <a:endParaRPr b="1">
                        <a:solidFill>
                          <a:schemeClr val="dk2"/>
                        </a:solidFill>
                        <a:latin typeface="Rajdhani"/>
                        <a:ea typeface="Rajdhani"/>
                        <a:cs typeface="Rajdhani"/>
                        <a:sym typeface="Rajdhani"/>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1400">
                <a:tc>
                  <a:txBody>
                    <a:bodyPr/>
                    <a:lstStyle/>
                    <a:p>
                      <a:pPr indent="0" lvl="0" marL="0" rtl="0" algn="l">
                        <a:spcBef>
                          <a:spcPts val="0"/>
                        </a:spcBef>
                        <a:spcAft>
                          <a:spcPts val="0"/>
                        </a:spcAft>
                        <a:buNone/>
                      </a:pPr>
                      <a:r>
                        <a:rPr lang="en">
                          <a:solidFill>
                            <a:schemeClr val="accent1"/>
                          </a:solidFill>
                          <a:latin typeface="Source Sans Pro"/>
                          <a:ea typeface="Source Sans Pro"/>
                          <a:cs typeface="Source Sans Pro"/>
                          <a:sym typeface="Source Sans Pro"/>
                        </a:rPr>
                        <a:t>Ph.D.</a:t>
                      </a:r>
                      <a:r>
                        <a:rPr lang="en">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802" name="Google Shape;802;p45"/>
          <p:cNvSpPr txBox="1"/>
          <p:nvPr>
            <p:ph idx="32" type="body"/>
          </p:nvPr>
        </p:nvSpPr>
        <p:spPr>
          <a:xfrm>
            <a:off x="6926294" y="324022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3" name="Google Shape;803;p45"/>
          <p:cNvSpPr txBox="1"/>
          <p:nvPr>
            <p:ph idx="33" type="body"/>
          </p:nvPr>
        </p:nvSpPr>
        <p:spPr>
          <a:xfrm>
            <a:off x="6926294" y="363487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4" name="Google Shape;804;p45"/>
          <p:cNvSpPr txBox="1"/>
          <p:nvPr>
            <p:ph idx="34" type="body"/>
          </p:nvPr>
        </p:nvSpPr>
        <p:spPr>
          <a:xfrm>
            <a:off x="6926294" y="402952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5" name="Google Shape;805;p45"/>
          <p:cNvSpPr txBox="1"/>
          <p:nvPr>
            <p:ph idx="35" type="body"/>
          </p:nvPr>
        </p:nvSpPr>
        <p:spPr>
          <a:xfrm>
            <a:off x="4533534" y="4032644"/>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6" name="Google Shape;806;p45"/>
          <p:cNvSpPr txBox="1"/>
          <p:nvPr>
            <p:ph idx="36" type="body"/>
          </p:nvPr>
        </p:nvSpPr>
        <p:spPr>
          <a:xfrm>
            <a:off x="6926294" y="4424175"/>
            <a:ext cx="16476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7" name="Google Shape;807;p45"/>
          <p:cNvSpPr txBox="1"/>
          <p:nvPr>
            <p:ph idx="37" type="body"/>
          </p:nvPr>
        </p:nvSpPr>
        <p:spPr>
          <a:xfrm>
            <a:off x="4533534" y="4428854"/>
            <a:ext cx="2392800" cy="4023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8" name="Google Shape;808;p45"/>
          <p:cNvSpPr txBox="1"/>
          <p:nvPr>
            <p:ph idx="38" type="body"/>
          </p:nvPr>
        </p:nvSpPr>
        <p:spPr>
          <a:xfrm>
            <a:off x="915725" y="4426253"/>
            <a:ext cx="15264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09" name="Google Shape;809;p45"/>
          <p:cNvSpPr txBox="1"/>
          <p:nvPr>
            <p:ph idx="39" type="body"/>
          </p:nvPr>
        </p:nvSpPr>
        <p:spPr>
          <a:xfrm>
            <a:off x="2442125" y="4426253"/>
            <a:ext cx="1526400" cy="399000"/>
          </a:xfrm>
          <a:prstGeom prst="rect">
            <a:avLst/>
          </a:prstGeom>
          <a:noFill/>
        </p:spPr>
        <p:txBody>
          <a:bodyPr anchorCtr="0" anchor="t" bIns="0" lIns="0"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sis Plan">
  <p:cSld name="CUSTOM_27_1">
    <p:spTree>
      <p:nvGrpSpPr>
        <p:cNvPr id="810" name="Shape 810"/>
        <p:cNvGrpSpPr/>
        <p:nvPr/>
      </p:nvGrpSpPr>
      <p:grpSpPr>
        <a:xfrm>
          <a:off x="0" y="0"/>
          <a:ext cx="0" cy="0"/>
          <a:chOff x="0" y="0"/>
          <a:chExt cx="0" cy="0"/>
        </a:xfrm>
      </p:grpSpPr>
      <p:sp>
        <p:nvSpPr>
          <p:cNvPr id="811" name="Google Shape;811;p46"/>
          <p:cNvSpPr txBox="1"/>
          <p:nvPr>
            <p:ph idx="1" type="body"/>
          </p:nvPr>
        </p:nvSpPr>
        <p:spPr>
          <a:xfrm>
            <a:off x="4503925" y="301060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graphicFrame>
        <p:nvGraphicFramePr>
          <p:cNvPr id="812" name="Google Shape;812;p46"/>
          <p:cNvGraphicFramePr/>
          <p:nvPr/>
        </p:nvGraphicFramePr>
        <p:xfrm>
          <a:off x="4503921" y="212406"/>
          <a:ext cx="3000000" cy="3000000"/>
        </p:xfrm>
        <a:graphic>
          <a:graphicData uri="http://schemas.openxmlformats.org/drawingml/2006/table">
            <a:tbl>
              <a:tblPr>
                <a:noFill/>
                <a:tableStyleId>{280314FC-F65D-480D-91EC-B090D5A82659}</a:tableStyleId>
              </a:tblPr>
              <a:tblGrid>
                <a:gridCol w="813850"/>
                <a:gridCol w="2221300"/>
                <a:gridCol w="1276750"/>
              </a:tblGrid>
              <a:tr h="396200">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WEEK</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TASK</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DEADLINE</a:t>
                      </a:r>
                      <a:endParaRPr b="1">
                        <a:solidFill>
                          <a:schemeClr val="accent1"/>
                        </a:solidFill>
                        <a:latin typeface="Rajdhani"/>
                        <a:ea typeface="Rajdhani"/>
                        <a:cs typeface="Rajdhani"/>
                        <a:sym typeface="Rajdhani"/>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t/>
                      </a:r>
                      <a:endParaRPr>
                        <a:solidFill>
                          <a:schemeClr val="dk2"/>
                        </a:solidFill>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Related Work chapter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Introduction, Data chapters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Other individual chapters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Rough draft due to mentor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First round of revisions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Complete draft to mentor</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Source Sans Pro"/>
                          <a:ea typeface="Source Sans Pro"/>
                          <a:cs typeface="Source Sans Pro"/>
                          <a:sym typeface="Source Sans Pro"/>
                        </a:rPr>
                        <a:t>Second round of revisions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Final version to committee</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Practice defense to lab</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396200">
                <a:tc>
                  <a:txBody>
                    <a:bodyPr/>
                    <a:lstStyle/>
                    <a:p>
                      <a:pPr indent="0" lvl="0" marL="0" rtl="0" algn="ctr">
                        <a:spcBef>
                          <a:spcPts val="0"/>
                        </a:spcBef>
                        <a:spcAft>
                          <a:spcPts val="0"/>
                        </a:spcAft>
                        <a:buNone/>
                      </a:pPr>
                      <a:r>
                        <a:rPr b="1" lang="en">
                          <a:solidFill>
                            <a:schemeClr val="accent1"/>
                          </a:solidFill>
                          <a:latin typeface="Source Sans Pro"/>
                          <a:ea typeface="Source Sans Pro"/>
                          <a:cs typeface="Source Sans Pro"/>
                          <a:sym typeface="Source Sans Pro"/>
                        </a:rPr>
                        <a:t>  0</a:t>
                      </a:r>
                      <a:endParaRPr b="1">
                        <a:solidFill>
                          <a:schemeClr val="accent1"/>
                        </a:solidFill>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Defend thesis</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
        <p:nvSpPr>
          <p:cNvPr id="813" name="Google Shape;813;p46"/>
          <p:cNvSpPr txBox="1"/>
          <p:nvPr>
            <p:ph idx="2" type="body"/>
          </p:nvPr>
        </p:nvSpPr>
        <p:spPr>
          <a:xfrm>
            <a:off x="4503925" y="630546"/>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14" name="Google Shape;814;p46"/>
          <p:cNvSpPr txBox="1"/>
          <p:nvPr>
            <p:ph idx="3" type="body"/>
          </p:nvPr>
        </p:nvSpPr>
        <p:spPr>
          <a:xfrm>
            <a:off x="4503925" y="3412864"/>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grpSp>
        <p:nvGrpSpPr>
          <p:cNvPr id="815" name="Google Shape;815;p46"/>
          <p:cNvGrpSpPr/>
          <p:nvPr/>
        </p:nvGrpSpPr>
        <p:grpSpPr>
          <a:xfrm>
            <a:off x="310894" y="212402"/>
            <a:ext cx="2927606" cy="590100"/>
            <a:chOff x="310894" y="212402"/>
            <a:chExt cx="2927606" cy="590100"/>
          </a:xfrm>
        </p:grpSpPr>
        <p:sp>
          <p:nvSpPr>
            <p:cNvPr id="816" name="Google Shape;816;p46"/>
            <p:cNvSpPr txBox="1"/>
            <p:nvPr/>
          </p:nvSpPr>
          <p:spPr>
            <a:xfrm>
              <a:off x="1029300" y="219450"/>
              <a:ext cx="2209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THESIS PLAN</a:t>
              </a:r>
              <a:endParaRPr b="1" sz="2800">
                <a:latin typeface="Rajdhani"/>
                <a:ea typeface="Rajdhani"/>
                <a:cs typeface="Rajdhani"/>
                <a:sym typeface="Rajdhani"/>
              </a:endParaRPr>
            </a:p>
          </p:txBody>
        </p:sp>
        <p:sp>
          <p:nvSpPr>
            <p:cNvPr id="817" name="Google Shape;817;p4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818" name="Google Shape;818;p46"/>
          <p:cNvGrpSpPr/>
          <p:nvPr/>
        </p:nvGrpSpPr>
        <p:grpSpPr>
          <a:xfrm>
            <a:off x="415631" y="323604"/>
            <a:ext cx="366904" cy="367691"/>
            <a:chOff x="830394" y="2877646"/>
            <a:chExt cx="366904" cy="367691"/>
          </a:xfrm>
        </p:grpSpPr>
        <p:sp>
          <p:nvSpPr>
            <p:cNvPr id="819" name="Google Shape;819;p46"/>
            <p:cNvSpPr/>
            <p:nvPr/>
          </p:nvSpPr>
          <p:spPr>
            <a:xfrm>
              <a:off x="830394" y="2877646"/>
              <a:ext cx="63638" cy="88080"/>
            </a:xfrm>
            <a:custGeom>
              <a:rect b="b" l="l" r="r" t="t"/>
              <a:pathLst>
                <a:path extrusionOk="0" h="2573" w="1859">
                  <a:moveTo>
                    <a:pt x="930" y="0"/>
                  </a:moveTo>
                  <a:lnTo>
                    <a:pt x="930" y="24"/>
                  </a:lnTo>
                  <a:cubicBezTo>
                    <a:pt x="406" y="24"/>
                    <a:pt x="1" y="429"/>
                    <a:pt x="1" y="953"/>
                  </a:cubicBezTo>
                  <a:lnTo>
                    <a:pt x="1" y="2263"/>
                  </a:lnTo>
                  <a:cubicBezTo>
                    <a:pt x="1" y="2429"/>
                    <a:pt x="144" y="2572"/>
                    <a:pt x="311" y="2572"/>
                  </a:cubicBezTo>
                  <a:lnTo>
                    <a:pt x="1858" y="2572"/>
                  </a:lnTo>
                  <a:lnTo>
                    <a:pt x="1858" y="953"/>
                  </a:lnTo>
                  <a:cubicBezTo>
                    <a:pt x="1858" y="429"/>
                    <a:pt x="1430" y="0"/>
                    <a:pt x="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994265" y="3165405"/>
              <a:ext cx="203033" cy="79933"/>
            </a:xfrm>
            <a:custGeom>
              <a:rect b="b" l="l" r="r" t="t"/>
              <a:pathLst>
                <a:path extrusionOk="0" h="2335" w="5931">
                  <a:moveTo>
                    <a:pt x="358" y="1"/>
                  </a:moveTo>
                  <a:lnTo>
                    <a:pt x="358" y="1311"/>
                  </a:lnTo>
                  <a:cubicBezTo>
                    <a:pt x="358" y="1668"/>
                    <a:pt x="239" y="2025"/>
                    <a:pt x="1" y="2335"/>
                  </a:cubicBezTo>
                  <a:lnTo>
                    <a:pt x="5097" y="2335"/>
                  </a:lnTo>
                  <a:cubicBezTo>
                    <a:pt x="5549" y="2335"/>
                    <a:pt x="5930" y="1954"/>
                    <a:pt x="5930" y="1477"/>
                  </a:cubicBezTo>
                  <a:lnTo>
                    <a:pt x="5930" y="287"/>
                  </a:lnTo>
                  <a:cubicBezTo>
                    <a:pt x="5930" y="120"/>
                    <a:pt x="5811" y="1"/>
                    <a:pt x="5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904610" y="2878468"/>
              <a:ext cx="260886" cy="365843"/>
            </a:xfrm>
            <a:custGeom>
              <a:rect b="b" l="l" r="r" t="t"/>
              <a:pathLst>
                <a:path extrusionOk="0" h="10687" w="7621">
                  <a:moveTo>
                    <a:pt x="5930" y="1239"/>
                  </a:moveTo>
                  <a:cubicBezTo>
                    <a:pt x="6311" y="1286"/>
                    <a:pt x="6311" y="1834"/>
                    <a:pt x="5930" y="1858"/>
                  </a:cubicBezTo>
                  <a:lnTo>
                    <a:pt x="1953" y="1858"/>
                  </a:lnTo>
                  <a:cubicBezTo>
                    <a:pt x="1572" y="1834"/>
                    <a:pt x="1572" y="1286"/>
                    <a:pt x="1953" y="1239"/>
                  </a:cubicBezTo>
                  <a:close/>
                  <a:moveTo>
                    <a:pt x="5930" y="2358"/>
                  </a:moveTo>
                  <a:cubicBezTo>
                    <a:pt x="6311" y="2382"/>
                    <a:pt x="6311" y="2929"/>
                    <a:pt x="5930" y="2977"/>
                  </a:cubicBezTo>
                  <a:lnTo>
                    <a:pt x="1953" y="2977"/>
                  </a:lnTo>
                  <a:cubicBezTo>
                    <a:pt x="1572" y="2929"/>
                    <a:pt x="1572" y="2382"/>
                    <a:pt x="1953" y="2358"/>
                  </a:cubicBezTo>
                  <a:close/>
                  <a:moveTo>
                    <a:pt x="5311" y="3453"/>
                  </a:moveTo>
                  <a:cubicBezTo>
                    <a:pt x="5668" y="3477"/>
                    <a:pt x="5668" y="4049"/>
                    <a:pt x="5311" y="4072"/>
                  </a:cubicBezTo>
                  <a:lnTo>
                    <a:pt x="1953" y="4072"/>
                  </a:lnTo>
                  <a:cubicBezTo>
                    <a:pt x="1572" y="4049"/>
                    <a:pt x="1572" y="3477"/>
                    <a:pt x="1953" y="3453"/>
                  </a:cubicBezTo>
                  <a:close/>
                  <a:moveTo>
                    <a:pt x="5930" y="4549"/>
                  </a:moveTo>
                  <a:cubicBezTo>
                    <a:pt x="6311" y="4596"/>
                    <a:pt x="6311" y="5144"/>
                    <a:pt x="5930" y="5192"/>
                  </a:cubicBezTo>
                  <a:lnTo>
                    <a:pt x="1953" y="5192"/>
                  </a:lnTo>
                  <a:cubicBezTo>
                    <a:pt x="1572" y="5144"/>
                    <a:pt x="1572" y="4596"/>
                    <a:pt x="1953" y="4549"/>
                  </a:cubicBezTo>
                  <a:close/>
                  <a:moveTo>
                    <a:pt x="4882" y="5692"/>
                  </a:moveTo>
                  <a:cubicBezTo>
                    <a:pt x="5311" y="5692"/>
                    <a:pt x="5311" y="6311"/>
                    <a:pt x="4882" y="6311"/>
                  </a:cubicBezTo>
                  <a:lnTo>
                    <a:pt x="1953" y="6311"/>
                  </a:lnTo>
                  <a:cubicBezTo>
                    <a:pt x="1524" y="6311"/>
                    <a:pt x="1524" y="5692"/>
                    <a:pt x="1953" y="5692"/>
                  </a:cubicBezTo>
                  <a:close/>
                  <a:moveTo>
                    <a:pt x="0" y="0"/>
                  </a:moveTo>
                  <a:cubicBezTo>
                    <a:pt x="191" y="262"/>
                    <a:pt x="310" y="572"/>
                    <a:pt x="310" y="881"/>
                  </a:cubicBezTo>
                  <a:lnTo>
                    <a:pt x="310" y="9669"/>
                  </a:lnTo>
                  <a:cubicBezTo>
                    <a:pt x="310" y="10348"/>
                    <a:pt x="822" y="10687"/>
                    <a:pt x="1334" y="10687"/>
                  </a:cubicBezTo>
                  <a:cubicBezTo>
                    <a:pt x="1846" y="10687"/>
                    <a:pt x="2358" y="10348"/>
                    <a:pt x="2358" y="9669"/>
                  </a:cubicBezTo>
                  <a:lnTo>
                    <a:pt x="2358" y="8097"/>
                  </a:lnTo>
                  <a:cubicBezTo>
                    <a:pt x="2334" y="7907"/>
                    <a:pt x="2501" y="7740"/>
                    <a:pt x="2691" y="7740"/>
                  </a:cubicBezTo>
                  <a:lnTo>
                    <a:pt x="7621" y="7764"/>
                  </a:lnTo>
                  <a:lnTo>
                    <a:pt x="7621" y="1072"/>
                  </a:lnTo>
                  <a:cubicBezTo>
                    <a:pt x="7621" y="477"/>
                    <a:pt x="7121" y="0"/>
                    <a:pt x="6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46"/>
          <p:cNvSpPr/>
          <p:nvPr/>
        </p:nvSpPr>
        <p:spPr>
          <a:xfrm>
            <a:off x="7085400" y="4524125"/>
            <a:ext cx="2058600" cy="61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txBox="1"/>
          <p:nvPr/>
        </p:nvSpPr>
        <p:spPr>
          <a:xfrm>
            <a:off x="310900" y="795450"/>
            <a:ext cx="3091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Rajdhani"/>
                <a:ea typeface="Rajdhani"/>
                <a:cs typeface="Rajdhani"/>
                <a:sym typeface="Rajdhani"/>
              </a:rPr>
              <a:t>NOTES</a:t>
            </a:r>
            <a:endParaRPr b="1">
              <a:solidFill>
                <a:srgbClr val="666666"/>
              </a:solidFill>
              <a:latin typeface="Rajdhani"/>
              <a:ea typeface="Rajdhani"/>
              <a:cs typeface="Rajdhani"/>
              <a:sym typeface="Rajdhani"/>
            </a:endParaRPr>
          </a:p>
        </p:txBody>
      </p:sp>
      <p:sp>
        <p:nvSpPr>
          <p:cNvPr id="824" name="Google Shape;824;p46"/>
          <p:cNvSpPr txBox="1"/>
          <p:nvPr>
            <p:ph idx="4" type="body"/>
          </p:nvPr>
        </p:nvSpPr>
        <p:spPr>
          <a:xfrm>
            <a:off x="310900" y="1371600"/>
            <a:ext cx="38862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25" name="Google Shape;825;p46"/>
          <p:cNvSpPr txBox="1"/>
          <p:nvPr>
            <p:ph idx="5" type="body"/>
          </p:nvPr>
        </p:nvSpPr>
        <p:spPr>
          <a:xfrm>
            <a:off x="7539075" y="608625"/>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26" name="Google Shape;826;p46"/>
          <p:cNvSpPr txBox="1"/>
          <p:nvPr>
            <p:ph idx="6" type="body"/>
          </p:nvPr>
        </p:nvSpPr>
        <p:spPr>
          <a:xfrm>
            <a:off x="7539075" y="1003736"/>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27" name="Google Shape;827;p46"/>
          <p:cNvSpPr txBox="1"/>
          <p:nvPr>
            <p:ph idx="7" type="body"/>
          </p:nvPr>
        </p:nvSpPr>
        <p:spPr>
          <a:xfrm>
            <a:off x="7539075" y="1398847"/>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28" name="Google Shape;828;p46"/>
          <p:cNvSpPr txBox="1"/>
          <p:nvPr>
            <p:ph idx="8" type="body"/>
          </p:nvPr>
        </p:nvSpPr>
        <p:spPr>
          <a:xfrm>
            <a:off x="7539075" y="1793958"/>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29" name="Google Shape;829;p46"/>
          <p:cNvSpPr txBox="1"/>
          <p:nvPr>
            <p:ph idx="9" type="body"/>
          </p:nvPr>
        </p:nvSpPr>
        <p:spPr>
          <a:xfrm>
            <a:off x="7539075" y="2584180"/>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30" name="Google Shape;830;p46"/>
          <p:cNvSpPr txBox="1"/>
          <p:nvPr>
            <p:ph idx="13" type="body"/>
          </p:nvPr>
        </p:nvSpPr>
        <p:spPr>
          <a:xfrm>
            <a:off x="7539075" y="2979291"/>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31" name="Google Shape;831;p46"/>
          <p:cNvSpPr txBox="1"/>
          <p:nvPr>
            <p:ph idx="14" type="body"/>
          </p:nvPr>
        </p:nvSpPr>
        <p:spPr>
          <a:xfrm>
            <a:off x="7539075" y="3374402"/>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32" name="Google Shape;832;p46"/>
          <p:cNvSpPr txBox="1"/>
          <p:nvPr>
            <p:ph idx="15" type="body"/>
          </p:nvPr>
        </p:nvSpPr>
        <p:spPr>
          <a:xfrm>
            <a:off x="7539075" y="3769513"/>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33" name="Google Shape;833;p46"/>
          <p:cNvSpPr txBox="1"/>
          <p:nvPr>
            <p:ph idx="16" type="body"/>
          </p:nvPr>
        </p:nvSpPr>
        <p:spPr>
          <a:xfrm>
            <a:off x="7539075" y="4164624"/>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34" name="Google Shape;834;p46"/>
          <p:cNvSpPr txBox="1"/>
          <p:nvPr>
            <p:ph idx="17" type="body"/>
          </p:nvPr>
        </p:nvSpPr>
        <p:spPr>
          <a:xfrm>
            <a:off x="4503925" y="101485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35" name="Google Shape;835;p46"/>
          <p:cNvSpPr txBox="1"/>
          <p:nvPr>
            <p:ph idx="18" type="body"/>
          </p:nvPr>
        </p:nvSpPr>
        <p:spPr>
          <a:xfrm>
            <a:off x="4503925" y="1417714"/>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36" name="Google Shape;836;p46"/>
          <p:cNvSpPr txBox="1"/>
          <p:nvPr>
            <p:ph idx="19" type="body"/>
          </p:nvPr>
        </p:nvSpPr>
        <p:spPr>
          <a:xfrm>
            <a:off x="4503925" y="1820577"/>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37" name="Google Shape;837;p46"/>
          <p:cNvSpPr txBox="1"/>
          <p:nvPr>
            <p:ph idx="20" type="body"/>
          </p:nvPr>
        </p:nvSpPr>
        <p:spPr>
          <a:xfrm>
            <a:off x="4503925" y="2206102"/>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38" name="Google Shape;838;p46"/>
          <p:cNvSpPr txBox="1"/>
          <p:nvPr>
            <p:ph idx="21" type="body"/>
          </p:nvPr>
        </p:nvSpPr>
        <p:spPr>
          <a:xfrm>
            <a:off x="4503925" y="2630677"/>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
        <p:nvSpPr>
          <p:cNvPr id="839" name="Google Shape;839;p46"/>
          <p:cNvSpPr txBox="1"/>
          <p:nvPr>
            <p:ph idx="22" type="body"/>
          </p:nvPr>
        </p:nvSpPr>
        <p:spPr>
          <a:xfrm>
            <a:off x="7539075" y="2189069"/>
            <a:ext cx="1276800" cy="399000"/>
          </a:xfrm>
          <a:prstGeom prst="rect">
            <a:avLst/>
          </a:prstGeom>
        </p:spPr>
        <p:txBody>
          <a:bodyPr anchorCtr="0" anchor="t" bIns="0" lIns="91425" spcFirstLastPara="1" rIns="91425" wrap="square" tIns="45700">
            <a:norm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292100" lvl="4" marL="2286000" rtl="0">
              <a:lnSpc>
                <a:spcPct val="100000"/>
              </a:lnSpc>
              <a:spcBef>
                <a:spcPts val="0"/>
              </a:spcBef>
              <a:spcAft>
                <a:spcPts val="0"/>
              </a:spcAft>
              <a:buSzPts val="1000"/>
              <a:buChar char="𝄪"/>
              <a:defRPr/>
            </a:lvl5pPr>
            <a:lvl6pPr indent="-292100" lvl="5" marL="2743200" rtl="0">
              <a:lnSpc>
                <a:spcPct val="100000"/>
              </a:lnSpc>
              <a:spcBef>
                <a:spcPts val="0"/>
              </a:spcBef>
              <a:spcAft>
                <a:spcPts val="0"/>
              </a:spcAft>
              <a:buSzPts val="1000"/>
              <a:buChar char="𝄫"/>
              <a:defRPr/>
            </a:lvl6pPr>
            <a:lvl7pPr indent="-279400" lvl="6" marL="3200400" rtl="0">
              <a:lnSpc>
                <a:spcPct val="100000"/>
              </a:lnSpc>
              <a:spcBef>
                <a:spcPts val="0"/>
              </a:spcBef>
              <a:spcAft>
                <a:spcPts val="0"/>
              </a:spcAft>
              <a:buSzPts val="800"/>
              <a:buChar char="𝄞"/>
              <a:defRPr/>
            </a:lvl7pPr>
            <a:lvl8pPr indent="-279400" lvl="7" marL="3657600" rtl="0">
              <a:lnSpc>
                <a:spcPct val="100000"/>
              </a:lnSpc>
              <a:spcBef>
                <a:spcPts val="0"/>
              </a:spcBef>
              <a:spcAft>
                <a:spcPts val="0"/>
              </a:spcAft>
              <a:buSzPts val="800"/>
              <a:buChar char="𝄢"/>
              <a:defRPr/>
            </a:lvl8pPr>
            <a:lvl9pPr indent="-266700" lvl="8" marL="4114800" rtl="0">
              <a:lnSpc>
                <a:spcPct val="100000"/>
              </a:lnSpc>
              <a:spcBef>
                <a:spcPts val="0"/>
              </a:spcBef>
              <a:spcAft>
                <a:spcPts val="0"/>
              </a:spcAft>
              <a:buSzPts val="600"/>
              <a:buChar char="𝄡"/>
              <a:defRPr/>
            </a:lvl9pPr>
          </a:lstStyle>
          <a:p/>
        </p:txBody>
      </p:sp>
      <p:sp>
        <p:nvSpPr>
          <p:cNvPr id="840" name="Google Shape;840;p46"/>
          <p:cNvSpPr txBox="1"/>
          <p:nvPr>
            <p:ph idx="23" type="body"/>
          </p:nvPr>
        </p:nvSpPr>
        <p:spPr>
          <a:xfrm>
            <a:off x="4503925" y="3815113"/>
            <a:ext cx="813900" cy="307800"/>
          </a:xfrm>
          <a:prstGeom prst="rect">
            <a:avLst/>
          </a:prstGeom>
        </p:spPr>
        <p:txBody>
          <a:bodyPr anchorCtr="0" anchor="t" bIns="274300" lIns="91425" spcFirstLastPara="1" rIns="91425" wrap="square" tIns="91425">
            <a:normAutofit/>
          </a:bodyPr>
          <a:lstStyle>
            <a:lvl1pPr indent="-342900" lvl="0" marL="457200" rtl="0" algn="ctr">
              <a:spcBef>
                <a:spcPts val="0"/>
              </a:spcBef>
              <a:spcAft>
                <a:spcPts val="0"/>
              </a:spcAft>
              <a:buSzPts val="1800"/>
              <a:buChar char="○"/>
              <a:defRPr b="1">
                <a:solidFill>
                  <a:schemeClr val="accent1"/>
                </a:solidFill>
              </a:defRPr>
            </a:lvl1pPr>
            <a:lvl2pPr indent="-342900" lvl="1" marL="914400" rtl="0" algn="ctr">
              <a:spcBef>
                <a:spcPts val="0"/>
              </a:spcBef>
              <a:spcAft>
                <a:spcPts val="0"/>
              </a:spcAft>
              <a:buSzPts val="1800"/>
              <a:buChar char="♮"/>
              <a:defRPr sz="1800"/>
            </a:lvl2pPr>
            <a:lvl3pPr indent="-342900" lvl="2" marL="1371600" rtl="0" algn="ctr">
              <a:spcBef>
                <a:spcPts val="0"/>
              </a:spcBef>
              <a:spcAft>
                <a:spcPts val="0"/>
              </a:spcAft>
              <a:buSzPts val="1800"/>
              <a:buChar char="♯"/>
              <a:defRPr sz="1800"/>
            </a:lvl3pPr>
            <a:lvl4pPr indent="-342900" lvl="3" marL="1828800" rtl="0" algn="ctr">
              <a:spcBef>
                <a:spcPts val="0"/>
              </a:spcBef>
              <a:spcAft>
                <a:spcPts val="0"/>
              </a:spcAft>
              <a:buSzPts val="1800"/>
              <a:buChar char="♭"/>
              <a:defRPr sz="1800"/>
            </a:lvl4pPr>
            <a:lvl5pPr indent="-342900" lvl="4" marL="2286000" rtl="0" algn="ctr">
              <a:spcBef>
                <a:spcPts val="0"/>
              </a:spcBef>
              <a:spcAft>
                <a:spcPts val="0"/>
              </a:spcAft>
              <a:buSzPts val="1800"/>
              <a:buChar char="𝄪"/>
              <a:defRPr sz="1800"/>
            </a:lvl5pPr>
            <a:lvl6pPr indent="-342900" lvl="5" marL="2743200" rtl="0" algn="ctr">
              <a:spcBef>
                <a:spcPts val="0"/>
              </a:spcBef>
              <a:spcAft>
                <a:spcPts val="0"/>
              </a:spcAft>
              <a:buSzPts val="1800"/>
              <a:buChar char="𝄫"/>
              <a:defRPr sz="1800"/>
            </a:lvl6pPr>
            <a:lvl7pPr indent="-342900" lvl="6" marL="3200400" rtl="0" algn="ctr">
              <a:spcBef>
                <a:spcPts val="0"/>
              </a:spcBef>
              <a:spcAft>
                <a:spcPts val="0"/>
              </a:spcAft>
              <a:buSzPts val="1800"/>
              <a:buChar char="𝄞"/>
              <a:defRPr sz="1800"/>
            </a:lvl7pPr>
            <a:lvl8pPr indent="-342900" lvl="7" marL="3657600" rtl="0" algn="ctr">
              <a:spcBef>
                <a:spcPts val="0"/>
              </a:spcBef>
              <a:spcAft>
                <a:spcPts val="0"/>
              </a:spcAft>
              <a:buSzPts val="1800"/>
              <a:buChar char="𝄢"/>
              <a:defRPr sz="1800"/>
            </a:lvl8pPr>
            <a:lvl9pPr indent="-342900" lvl="8" marL="4114800" rtl="0" algn="ctr">
              <a:spcBef>
                <a:spcPts val="0"/>
              </a:spcBef>
              <a:spcAft>
                <a:spcPts val="0"/>
              </a:spcAft>
              <a:buSzPts val="1800"/>
              <a:buChar char="𝄡"/>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22">
    <p:spTree>
      <p:nvGrpSpPr>
        <p:cNvPr id="841" name="Shape 841"/>
        <p:cNvGrpSpPr/>
        <p:nvPr/>
      </p:nvGrpSpPr>
      <p:grpSpPr>
        <a:xfrm>
          <a:off x="0" y="0"/>
          <a:ext cx="0" cy="0"/>
          <a:chOff x="0" y="0"/>
          <a:chExt cx="0" cy="0"/>
        </a:xfrm>
      </p:grpSpPr>
      <p:sp>
        <p:nvSpPr>
          <p:cNvPr id="842" name="Google Shape;842;p47"/>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843" name="Google Shape;843;p47"/>
          <p:cNvGrpSpPr/>
          <p:nvPr/>
        </p:nvGrpSpPr>
        <p:grpSpPr>
          <a:xfrm>
            <a:off x="310894" y="212402"/>
            <a:ext cx="8520606" cy="590100"/>
            <a:chOff x="310894" y="212402"/>
            <a:chExt cx="8520606" cy="590100"/>
          </a:xfrm>
        </p:grpSpPr>
        <p:sp>
          <p:nvSpPr>
            <p:cNvPr id="844" name="Google Shape;844;p4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45" name="Google Shape;845;p4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46" name="Google Shape;846;p47"/>
            <p:cNvGrpSpPr/>
            <p:nvPr/>
          </p:nvGrpSpPr>
          <p:grpSpPr>
            <a:xfrm>
              <a:off x="310894" y="212402"/>
              <a:ext cx="8520606" cy="590100"/>
              <a:chOff x="310894" y="212402"/>
              <a:chExt cx="8520606" cy="590100"/>
            </a:xfrm>
          </p:grpSpPr>
          <p:sp>
            <p:nvSpPr>
              <p:cNvPr id="847" name="Google Shape;847;p4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48" name="Google Shape;848;p4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849" name="Google Shape;849;p47"/>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850" name="Google Shape;850;p47"/>
          <p:cNvSpPr txBox="1"/>
          <p:nvPr>
            <p:ph idx="2"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8">
    <p:spTree>
      <p:nvGrpSpPr>
        <p:cNvPr id="851" name="Shape 851"/>
        <p:cNvGrpSpPr/>
        <p:nvPr/>
      </p:nvGrpSpPr>
      <p:grpSpPr>
        <a:xfrm>
          <a:off x="0" y="0"/>
          <a:ext cx="0" cy="0"/>
          <a:chOff x="0" y="0"/>
          <a:chExt cx="0" cy="0"/>
        </a:xfrm>
      </p:grpSpPr>
      <p:sp>
        <p:nvSpPr>
          <p:cNvPr id="852" name="Google Shape;852;p48"/>
          <p:cNvSpPr txBox="1"/>
          <p:nvPr>
            <p:ph idx="1" type="body"/>
          </p:nvPr>
        </p:nvSpPr>
        <p:spPr>
          <a:xfrm>
            <a:off x="317175" y="1017725"/>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53" name="Google Shape;853;p48"/>
          <p:cNvSpPr txBox="1"/>
          <p:nvPr>
            <p:ph idx="2" type="body"/>
          </p:nvPr>
        </p:nvSpPr>
        <p:spPr>
          <a:xfrm>
            <a:off x="4565625" y="1017724"/>
            <a:ext cx="4261200" cy="4125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854" name="Google Shape;854;p48"/>
          <p:cNvGrpSpPr/>
          <p:nvPr/>
        </p:nvGrpSpPr>
        <p:grpSpPr>
          <a:xfrm>
            <a:off x="310894" y="212402"/>
            <a:ext cx="8520606" cy="590100"/>
            <a:chOff x="310894" y="212402"/>
            <a:chExt cx="8520606" cy="590100"/>
          </a:xfrm>
        </p:grpSpPr>
        <p:sp>
          <p:nvSpPr>
            <p:cNvPr id="855" name="Google Shape;855;p4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56" name="Google Shape;856;p4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57" name="Google Shape;857;p48"/>
            <p:cNvGrpSpPr/>
            <p:nvPr/>
          </p:nvGrpSpPr>
          <p:grpSpPr>
            <a:xfrm>
              <a:off x="310894" y="212402"/>
              <a:ext cx="8520606" cy="590100"/>
              <a:chOff x="310894" y="212402"/>
              <a:chExt cx="8520606" cy="590100"/>
            </a:xfrm>
          </p:grpSpPr>
          <p:sp>
            <p:nvSpPr>
              <p:cNvPr id="858" name="Google Shape;858;p4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59" name="Google Shape;859;p4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860" name="Google Shape;860;p48"/>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861" name="Google Shape;861;p48"/>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3">
    <p:spTree>
      <p:nvGrpSpPr>
        <p:cNvPr id="862" name="Shape 862"/>
        <p:cNvGrpSpPr/>
        <p:nvPr/>
      </p:nvGrpSpPr>
      <p:grpSpPr>
        <a:xfrm>
          <a:off x="0" y="0"/>
          <a:ext cx="0" cy="0"/>
          <a:chOff x="0" y="0"/>
          <a:chExt cx="0" cy="0"/>
        </a:xfrm>
      </p:grpSpPr>
      <p:sp>
        <p:nvSpPr>
          <p:cNvPr id="863" name="Google Shape;863;p49"/>
          <p:cNvSpPr txBox="1"/>
          <p:nvPr>
            <p:ph idx="1" type="body"/>
          </p:nvPr>
        </p:nvSpPr>
        <p:spPr>
          <a:xfrm>
            <a:off x="311700" y="1009750"/>
            <a:ext cx="28602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64" name="Google Shape;864;p49"/>
          <p:cNvSpPr txBox="1"/>
          <p:nvPr>
            <p:ph idx="2" type="body"/>
          </p:nvPr>
        </p:nvSpPr>
        <p:spPr>
          <a:xfrm>
            <a:off x="3171950" y="1009750"/>
            <a:ext cx="28620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65" name="Google Shape;865;p49"/>
          <p:cNvSpPr txBox="1"/>
          <p:nvPr>
            <p:ph idx="3" type="body"/>
          </p:nvPr>
        </p:nvSpPr>
        <p:spPr>
          <a:xfrm>
            <a:off x="6032175" y="1009751"/>
            <a:ext cx="2862000" cy="41337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866" name="Google Shape;866;p49"/>
          <p:cNvGrpSpPr/>
          <p:nvPr/>
        </p:nvGrpSpPr>
        <p:grpSpPr>
          <a:xfrm>
            <a:off x="310894" y="212402"/>
            <a:ext cx="8520606" cy="590100"/>
            <a:chOff x="310894" y="212402"/>
            <a:chExt cx="8520606" cy="590100"/>
          </a:xfrm>
        </p:grpSpPr>
        <p:sp>
          <p:nvSpPr>
            <p:cNvPr id="867" name="Google Shape;867;p4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68" name="Google Shape;868;p4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69" name="Google Shape;869;p49"/>
            <p:cNvGrpSpPr/>
            <p:nvPr/>
          </p:nvGrpSpPr>
          <p:grpSpPr>
            <a:xfrm>
              <a:off x="310894" y="212402"/>
              <a:ext cx="8520606" cy="590100"/>
              <a:chOff x="310894" y="212402"/>
              <a:chExt cx="8520606" cy="590100"/>
            </a:xfrm>
          </p:grpSpPr>
          <p:sp>
            <p:nvSpPr>
              <p:cNvPr id="870" name="Google Shape;870;p4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71" name="Google Shape;871;p4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872" name="Google Shape;872;p49"/>
          <p:cNvSpPr txBox="1"/>
          <p:nvPr>
            <p:ph type="title"/>
          </p:nvPr>
        </p:nvSpPr>
        <p:spPr>
          <a:xfrm>
            <a:off x="1033272" y="219456"/>
            <a:ext cx="5980200" cy="576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873" name="Google Shape;873;p49"/>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scription">
  <p:cSld name="CUSTOM_28">
    <p:spTree>
      <p:nvGrpSpPr>
        <p:cNvPr id="874" name="Shape 874"/>
        <p:cNvGrpSpPr/>
        <p:nvPr/>
      </p:nvGrpSpPr>
      <p:grpSpPr>
        <a:xfrm>
          <a:off x="0" y="0"/>
          <a:ext cx="0" cy="0"/>
          <a:chOff x="0" y="0"/>
          <a:chExt cx="0" cy="0"/>
        </a:xfrm>
      </p:grpSpPr>
      <p:grpSp>
        <p:nvGrpSpPr>
          <p:cNvPr id="875" name="Google Shape;875;p50"/>
          <p:cNvGrpSpPr/>
          <p:nvPr/>
        </p:nvGrpSpPr>
        <p:grpSpPr>
          <a:xfrm>
            <a:off x="310894" y="212402"/>
            <a:ext cx="8520606" cy="590100"/>
            <a:chOff x="310894" y="212402"/>
            <a:chExt cx="8520606" cy="590100"/>
          </a:xfrm>
        </p:grpSpPr>
        <p:sp>
          <p:nvSpPr>
            <p:cNvPr id="876" name="Google Shape;876;p5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77" name="Google Shape;877;p5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78" name="Google Shape;878;p50"/>
            <p:cNvGrpSpPr/>
            <p:nvPr/>
          </p:nvGrpSpPr>
          <p:grpSpPr>
            <a:xfrm>
              <a:off x="310894" y="212402"/>
              <a:ext cx="8520606" cy="590100"/>
              <a:chOff x="310894" y="212402"/>
              <a:chExt cx="8520606" cy="590100"/>
            </a:xfrm>
          </p:grpSpPr>
          <p:sp>
            <p:nvSpPr>
              <p:cNvPr id="879" name="Google Shape;879;p5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INFO</a:t>
                </a:r>
                <a:endParaRPr b="1" sz="2800">
                  <a:latin typeface="Rajdhani"/>
                  <a:ea typeface="Rajdhani"/>
                  <a:cs typeface="Rajdhani"/>
                  <a:sym typeface="Rajdhani"/>
                </a:endParaRPr>
              </a:p>
            </p:txBody>
          </p:sp>
          <p:sp>
            <p:nvSpPr>
              <p:cNvPr id="880" name="Google Shape;880;p50"/>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81" name="Google Shape;881;p5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sp>
        <p:nvSpPr>
          <p:cNvPr id="882" name="Google Shape;882;p50"/>
          <p:cNvSpPr txBox="1"/>
          <p:nvPr>
            <p:ph idx="1" type="body"/>
          </p:nvPr>
        </p:nvSpPr>
        <p:spPr>
          <a:xfrm>
            <a:off x="320050" y="1017725"/>
            <a:ext cx="8520600" cy="685800"/>
          </a:xfrm>
          <a:prstGeom prst="rect">
            <a:avLst/>
          </a:prstGeom>
        </p:spPr>
        <p:txBody>
          <a:bodyPr anchorCtr="0" anchor="t" bIns="91425" lIns="0" spcFirstLastPara="1" rIns="91425" wrap="square" tIns="91425">
            <a:normAutofit/>
          </a:bodyPr>
          <a:lstStyle>
            <a:lvl1pPr indent="-381000" lvl="0" marL="457200" rtl="0">
              <a:spcBef>
                <a:spcPts val="0"/>
              </a:spcBef>
              <a:spcAft>
                <a:spcPts val="0"/>
              </a:spcAft>
              <a:buSzPts val="2400"/>
              <a:buChar char="○"/>
              <a:defRPr b="1" sz="2400"/>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83" name="Google Shape;883;p50"/>
          <p:cNvSpPr txBox="1"/>
          <p:nvPr>
            <p:ph idx="2" type="body"/>
          </p:nvPr>
        </p:nvSpPr>
        <p:spPr>
          <a:xfrm>
            <a:off x="320050" y="1703525"/>
            <a:ext cx="8520600" cy="34032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884" name="Google Shape;884;p50"/>
          <p:cNvSpPr/>
          <p:nvPr/>
        </p:nvSpPr>
        <p:spPr>
          <a:xfrm>
            <a:off x="419496" y="317889"/>
            <a:ext cx="373061" cy="347207"/>
          </a:xfrm>
          <a:custGeom>
            <a:rect b="b" l="l" r="r" t="t"/>
            <a:pathLst>
              <a:path extrusionOk="0" h="10153" w="10909">
                <a:moveTo>
                  <a:pt x="5466" y="1"/>
                </a:moveTo>
                <a:cubicBezTo>
                  <a:pt x="5353" y="1"/>
                  <a:pt x="5240" y="55"/>
                  <a:pt x="5169" y="162"/>
                </a:cubicBezTo>
                <a:lnTo>
                  <a:pt x="3668" y="3139"/>
                </a:lnTo>
                <a:lnTo>
                  <a:pt x="358" y="3639"/>
                </a:lnTo>
                <a:cubicBezTo>
                  <a:pt x="120" y="3662"/>
                  <a:pt x="1" y="3972"/>
                  <a:pt x="192" y="4163"/>
                </a:cubicBezTo>
                <a:lnTo>
                  <a:pt x="2573" y="6496"/>
                </a:lnTo>
                <a:lnTo>
                  <a:pt x="2001" y="9783"/>
                </a:lnTo>
                <a:cubicBezTo>
                  <a:pt x="1983" y="9990"/>
                  <a:pt x="2142" y="10152"/>
                  <a:pt x="2328" y="10152"/>
                </a:cubicBezTo>
                <a:cubicBezTo>
                  <a:pt x="2377" y="10152"/>
                  <a:pt x="2428" y="10141"/>
                  <a:pt x="2478" y="10116"/>
                </a:cubicBezTo>
                <a:lnTo>
                  <a:pt x="5502" y="8568"/>
                </a:lnTo>
                <a:lnTo>
                  <a:pt x="8455" y="10116"/>
                </a:lnTo>
                <a:cubicBezTo>
                  <a:pt x="8500" y="10141"/>
                  <a:pt x="8547" y="10152"/>
                  <a:pt x="8593" y="10152"/>
                </a:cubicBezTo>
                <a:cubicBezTo>
                  <a:pt x="8767" y="10152"/>
                  <a:pt x="8926" y="9990"/>
                  <a:pt x="8908" y="9783"/>
                </a:cubicBezTo>
                <a:lnTo>
                  <a:pt x="8336" y="6496"/>
                </a:lnTo>
                <a:lnTo>
                  <a:pt x="10718" y="4163"/>
                </a:lnTo>
                <a:cubicBezTo>
                  <a:pt x="10908" y="3972"/>
                  <a:pt x="10789" y="3662"/>
                  <a:pt x="10551" y="3639"/>
                </a:cubicBezTo>
                <a:lnTo>
                  <a:pt x="7241" y="3139"/>
                </a:lnTo>
                <a:lnTo>
                  <a:pt x="5764" y="162"/>
                </a:lnTo>
                <a:cubicBezTo>
                  <a:pt x="5693" y="55"/>
                  <a:pt x="5580" y="1"/>
                  <a:pt x="5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up - Teamwork">
  <p:cSld name="CUSTOM_1_6">
    <p:spTree>
      <p:nvGrpSpPr>
        <p:cNvPr id="62" name="Shape 62"/>
        <p:cNvGrpSpPr/>
        <p:nvPr/>
      </p:nvGrpSpPr>
      <p:grpSpPr>
        <a:xfrm>
          <a:off x="0" y="0"/>
          <a:ext cx="0" cy="0"/>
          <a:chOff x="0" y="0"/>
          <a:chExt cx="0" cy="0"/>
        </a:xfrm>
      </p:grpSpPr>
      <p:sp>
        <p:nvSpPr>
          <p:cNvPr id="63" name="Google Shape;63;p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64" name="Google Shape;64;p6"/>
          <p:cNvGrpSpPr/>
          <p:nvPr/>
        </p:nvGrpSpPr>
        <p:grpSpPr>
          <a:xfrm>
            <a:off x="310894" y="212402"/>
            <a:ext cx="8520606" cy="590100"/>
            <a:chOff x="310894" y="212402"/>
            <a:chExt cx="8520606" cy="590100"/>
          </a:xfrm>
        </p:grpSpPr>
        <p:sp>
          <p:nvSpPr>
            <p:cNvPr id="65" name="Google Shape;65;p6"/>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STANDUP - TEAMWORK</a:t>
              </a:r>
              <a:endParaRPr b="1" sz="2800">
                <a:latin typeface="Rajdhani"/>
                <a:ea typeface="Rajdhani"/>
                <a:cs typeface="Rajdhani"/>
                <a:sym typeface="Rajdhani"/>
              </a:endParaRPr>
            </a:p>
          </p:txBody>
        </p:sp>
        <p:sp>
          <p:nvSpPr>
            <p:cNvPr id="66" name="Google Shape;66;p6"/>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67" name="Google Shape;67;p6"/>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68" name="Google Shape;68;p6"/>
          <p:cNvGrpSpPr/>
          <p:nvPr/>
        </p:nvGrpSpPr>
        <p:grpSpPr>
          <a:xfrm>
            <a:off x="413014" y="368130"/>
            <a:ext cx="386876" cy="278641"/>
            <a:chOff x="7155314" y="3502243"/>
            <a:chExt cx="386876" cy="278641"/>
          </a:xfrm>
        </p:grpSpPr>
        <p:sp>
          <p:nvSpPr>
            <p:cNvPr id="69" name="Google Shape;69;p6"/>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6"/>
          <p:cNvSpPr txBox="1"/>
          <p:nvPr/>
        </p:nvSpPr>
        <p:spPr>
          <a:xfrm>
            <a:off x="310900" y="795450"/>
            <a:ext cx="80691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666666"/>
                </a:solidFill>
                <a:latin typeface="Source Sans Pro"/>
                <a:ea typeface="Source Sans Pro"/>
                <a:cs typeface="Source Sans Pro"/>
                <a:sym typeface="Source Sans Pro"/>
              </a:rPr>
              <a:t>List and comment on notable acts of teamwork by any team member since the last Progress Report or the start (include any extra work to help another team member or the entire team):</a:t>
            </a:r>
            <a:endParaRPr i="1" sz="1600">
              <a:solidFill>
                <a:srgbClr val="666666"/>
              </a:solidFill>
              <a:latin typeface="Source Sans Pro"/>
              <a:ea typeface="Source Sans Pro"/>
              <a:cs typeface="Source Sans Pro"/>
              <a:sym typeface="Source Sans Pr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tools checklist">
  <p:cSld name="CUSTOM_30">
    <p:spTree>
      <p:nvGrpSpPr>
        <p:cNvPr id="886" name="Shape 886"/>
        <p:cNvGrpSpPr/>
        <p:nvPr/>
      </p:nvGrpSpPr>
      <p:grpSpPr>
        <a:xfrm>
          <a:off x="0" y="0"/>
          <a:ext cx="0" cy="0"/>
          <a:chOff x="0" y="0"/>
          <a:chExt cx="0" cy="0"/>
        </a:xfrm>
      </p:grpSpPr>
      <p:grpSp>
        <p:nvGrpSpPr>
          <p:cNvPr id="887" name="Google Shape;887;p51"/>
          <p:cNvGrpSpPr/>
          <p:nvPr/>
        </p:nvGrpSpPr>
        <p:grpSpPr>
          <a:xfrm>
            <a:off x="310894" y="212402"/>
            <a:ext cx="8520606" cy="590100"/>
            <a:chOff x="310894" y="212402"/>
            <a:chExt cx="8520606" cy="590100"/>
          </a:xfrm>
        </p:grpSpPr>
        <p:sp>
          <p:nvSpPr>
            <p:cNvPr id="888" name="Google Shape;888;p5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89" name="Google Shape;889;p5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890" name="Google Shape;890;p51"/>
            <p:cNvGrpSpPr/>
            <p:nvPr/>
          </p:nvGrpSpPr>
          <p:grpSpPr>
            <a:xfrm>
              <a:off x="310894" y="212402"/>
              <a:ext cx="8520606" cy="590100"/>
              <a:chOff x="310894" y="212402"/>
              <a:chExt cx="8520606" cy="590100"/>
            </a:xfrm>
          </p:grpSpPr>
          <p:sp>
            <p:nvSpPr>
              <p:cNvPr id="891" name="Google Shape;891;p51"/>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REQUIREMENTS - FEATURES</a:t>
                </a:r>
                <a:endParaRPr b="1" sz="2800">
                  <a:latin typeface="Rajdhani"/>
                  <a:ea typeface="Rajdhani"/>
                  <a:cs typeface="Rajdhani"/>
                  <a:sym typeface="Rajdhani"/>
                </a:endParaRPr>
              </a:p>
            </p:txBody>
          </p:sp>
          <p:sp>
            <p:nvSpPr>
              <p:cNvPr id="892" name="Google Shape;892;p51"/>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93" name="Google Shape;893;p51"/>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894" name="Google Shape;894;p51"/>
          <p:cNvGrpSpPr/>
          <p:nvPr/>
        </p:nvGrpSpPr>
        <p:grpSpPr>
          <a:xfrm>
            <a:off x="422118" y="323919"/>
            <a:ext cx="369061" cy="367075"/>
            <a:chOff x="828922" y="4050965"/>
            <a:chExt cx="369061" cy="367075"/>
          </a:xfrm>
        </p:grpSpPr>
        <p:sp>
          <p:nvSpPr>
            <p:cNvPr id="895" name="Google Shape;895;p51"/>
            <p:cNvSpPr/>
            <p:nvPr/>
          </p:nvSpPr>
          <p:spPr>
            <a:xfrm>
              <a:off x="828922" y="4274641"/>
              <a:ext cx="369061" cy="143400"/>
            </a:xfrm>
            <a:custGeom>
              <a:rect b="b" l="l" r="r" t="t"/>
              <a:pathLst>
                <a:path extrusionOk="0" h="4189" w="10781">
                  <a:moveTo>
                    <a:pt x="1960" y="0"/>
                  </a:moveTo>
                  <a:cubicBezTo>
                    <a:pt x="1193" y="0"/>
                    <a:pt x="426" y="411"/>
                    <a:pt x="68" y="1224"/>
                  </a:cubicBezTo>
                  <a:cubicBezTo>
                    <a:pt x="44" y="1271"/>
                    <a:pt x="44" y="1319"/>
                    <a:pt x="68" y="1367"/>
                  </a:cubicBezTo>
                  <a:cubicBezTo>
                    <a:pt x="92" y="1414"/>
                    <a:pt x="139" y="1438"/>
                    <a:pt x="187" y="1438"/>
                  </a:cubicBezTo>
                  <a:lnTo>
                    <a:pt x="1544" y="1438"/>
                  </a:lnTo>
                  <a:lnTo>
                    <a:pt x="1925" y="2105"/>
                  </a:lnTo>
                  <a:lnTo>
                    <a:pt x="1544" y="2748"/>
                  </a:lnTo>
                  <a:lnTo>
                    <a:pt x="187" y="2748"/>
                  </a:lnTo>
                  <a:cubicBezTo>
                    <a:pt x="176" y="2746"/>
                    <a:pt x="166" y="2745"/>
                    <a:pt x="157" y="2745"/>
                  </a:cubicBezTo>
                  <a:cubicBezTo>
                    <a:pt x="56" y="2745"/>
                    <a:pt x="0" y="2854"/>
                    <a:pt x="44" y="2962"/>
                  </a:cubicBezTo>
                  <a:cubicBezTo>
                    <a:pt x="416" y="3778"/>
                    <a:pt x="1186" y="4189"/>
                    <a:pt x="1957" y="4189"/>
                  </a:cubicBezTo>
                  <a:cubicBezTo>
                    <a:pt x="2716" y="4189"/>
                    <a:pt x="3476" y="3790"/>
                    <a:pt x="3854" y="2986"/>
                  </a:cubicBezTo>
                  <a:lnTo>
                    <a:pt x="6950" y="2986"/>
                  </a:lnTo>
                  <a:cubicBezTo>
                    <a:pt x="7317" y="3790"/>
                    <a:pt x="8070" y="4189"/>
                    <a:pt x="8827" y="4189"/>
                  </a:cubicBezTo>
                  <a:cubicBezTo>
                    <a:pt x="9594" y="4189"/>
                    <a:pt x="10365" y="3778"/>
                    <a:pt x="10737" y="2962"/>
                  </a:cubicBezTo>
                  <a:cubicBezTo>
                    <a:pt x="10780" y="2854"/>
                    <a:pt x="10724" y="2745"/>
                    <a:pt x="10624" y="2745"/>
                  </a:cubicBezTo>
                  <a:cubicBezTo>
                    <a:pt x="10614" y="2745"/>
                    <a:pt x="10604" y="2746"/>
                    <a:pt x="10594" y="2748"/>
                  </a:cubicBezTo>
                  <a:lnTo>
                    <a:pt x="9236" y="2748"/>
                  </a:lnTo>
                  <a:lnTo>
                    <a:pt x="8879" y="2105"/>
                  </a:lnTo>
                  <a:lnTo>
                    <a:pt x="9236" y="1462"/>
                  </a:lnTo>
                  <a:lnTo>
                    <a:pt x="10594" y="1462"/>
                  </a:lnTo>
                  <a:cubicBezTo>
                    <a:pt x="10665" y="1462"/>
                    <a:pt x="10713" y="1438"/>
                    <a:pt x="10737" y="1390"/>
                  </a:cubicBezTo>
                  <a:cubicBezTo>
                    <a:pt x="10760" y="1343"/>
                    <a:pt x="10760" y="1295"/>
                    <a:pt x="10737" y="1248"/>
                  </a:cubicBezTo>
                  <a:cubicBezTo>
                    <a:pt x="10366" y="423"/>
                    <a:pt x="9606" y="12"/>
                    <a:pt x="8844" y="12"/>
                  </a:cubicBezTo>
                  <a:cubicBezTo>
                    <a:pt x="8088" y="12"/>
                    <a:pt x="7330" y="417"/>
                    <a:pt x="6950" y="1224"/>
                  </a:cubicBezTo>
                  <a:lnTo>
                    <a:pt x="3854" y="1224"/>
                  </a:lnTo>
                  <a:cubicBezTo>
                    <a:pt x="3486" y="405"/>
                    <a:pt x="2723" y="0"/>
                    <a:pt x="19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978791" y="4129015"/>
              <a:ext cx="61995" cy="52889"/>
            </a:xfrm>
            <a:custGeom>
              <a:rect b="b" l="l" r="r" t="t"/>
              <a:pathLst>
                <a:path extrusionOk="0" h="1545" w="1811">
                  <a:moveTo>
                    <a:pt x="1024" y="0"/>
                  </a:moveTo>
                  <a:cubicBezTo>
                    <a:pt x="334" y="0"/>
                    <a:pt x="0" y="834"/>
                    <a:pt x="476" y="1310"/>
                  </a:cubicBezTo>
                  <a:cubicBezTo>
                    <a:pt x="638" y="1472"/>
                    <a:pt x="833" y="1544"/>
                    <a:pt x="1022" y="1544"/>
                  </a:cubicBezTo>
                  <a:cubicBezTo>
                    <a:pt x="1418" y="1544"/>
                    <a:pt x="1794" y="1230"/>
                    <a:pt x="1810" y="763"/>
                  </a:cubicBezTo>
                  <a:cubicBezTo>
                    <a:pt x="1810" y="358"/>
                    <a:pt x="1453"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902145" y="4050965"/>
              <a:ext cx="216076" cy="209126"/>
            </a:xfrm>
            <a:custGeom>
              <a:rect b="b" l="l" r="r" t="t"/>
              <a:pathLst>
                <a:path extrusionOk="0" h="6109" w="6312">
                  <a:moveTo>
                    <a:pt x="3265" y="1653"/>
                  </a:moveTo>
                  <a:cubicBezTo>
                    <a:pt x="3982" y="1653"/>
                    <a:pt x="4668" y="2213"/>
                    <a:pt x="4668" y="3066"/>
                  </a:cubicBezTo>
                  <a:cubicBezTo>
                    <a:pt x="4668" y="3828"/>
                    <a:pt x="4025" y="4448"/>
                    <a:pt x="3263" y="4448"/>
                  </a:cubicBezTo>
                  <a:cubicBezTo>
                    <a:pt x="2025" y="4448"/>
                    <a:pt x="1406" y="2947"/>
                    <a:pt x="2287" y="2066"/>
                  </a:cubicBezTo>
                  <a:cubicBezTo>
                    <a:pt x="2572" y="1781"/>
                    <a:pt x="2922" y="1653"/>
                    <a:pt x="3265" y="1653"/>
                  </a:cubicBezTo>
                  <a:close/>
                  <a:moveTo>
                    <a:pt x="3263" y="0"/>
                  </a:moveTo>
                  <a:cubicBezTo>
                    <a:pt x="2930" y="0"/>
                    <a:pt x="2596" y="221"/>
                    <a:pt x="2596" y="661"/>
                  </a:cubicBezTo>
                  <a:lnTo>
                    <a:pt x="2596" y="828"/>
                  </a:lnTo>
                  <a:cubicBezTo>
                    <a:pt x="2430" y="852"/>
                    <a:pt x="2287" y="923"/>
                    <a:pt x="2144" y="994"/>
                  </a:cubicBezTo>
                  <a:lnTo>
                    <a:pt x="2049" y="899"/>
                  </a:lnTo>
                  <a:cubicBezTo>
                    <a:pt x="1908" y="770"/>
                    <a:pt x="1753" y="715"/>
                    <a:pt x="1604" y="715"/>
                  </a:cubicBezTo>
                  <a:cubicBezTo>
                    <a:pt x="1095" y="715"/>
                    <a:pt x="654" y="1355"/>
                    <a:pt x="1096" y="1852"/>
                  </a:cubicBezTo>
                  <a:lnTo>
                    <a:pt x="1215" y="1947"/>
                  </a:lnTo>
                  <a:cubicBezTo>
                    <a:pt x="1120" y="2090"/>
                    <a:pt x="1072" y="2257"/>
                    <a:pt x="1025" y="2400"/>
                  </a:cubicBezTo>
                  <a:lnTo>
                    <a:pt x="882" y="2400"/>
                  </a:lnTo>
                  <a:cubicBezTo>
                    <a:pt x="1" y="2400"/>
                    <a:pt x="1" y="3733"/>
                    <a:pt x="882" y="3733"/>
                  </a:cubicBezTo>
                  <a:lnTo>
                    <a:pt x="1025" y="3733"/>
                  </a:lnTo>
                  <a:cubicBezTo>
                    <a:pt x="1072" y="3900"/>
                    <a:pt x="1144" y="4043"/>
                    <a:pt x="1215" y="4186"/>
                  </a:cubicBezTo>
                  <a:lnTo>
                    <a:pt x="1120" y="4281"/>
                  </a:lnTo>
                  <a:cubicBezTo>
                    <a:pt x="646" y="4755"/>
                    <a:pt x="1093" y="5424"/>
                    <a:pt x="1606" y="5424"/>
                  </a:cubicBezTo>
                  <a:cubicBezTo>
                    <a:pt x="1763" y="5424"/>
                    <a:pt x="1927" y="5361"/>
                    <a:pt x="2072" y="5210"/>
                  </a:cubicBezTo>
                  <a:lnTo>
                    <a:pt x="2168" y="5114"/>
                  </a:lnTo>
                  <a:cubicBezTo>
                    <a:pt x="2311" y="5186"/>
                    <a:pt x="2453" y="5257"/>
                    <a:pt x="2620" y="5305"/>
                  </a:cubicBezTo>
                  <a:lnTo>
                    <a:pt x="2620" y="5448"/>
                  </a:lnTo>
                  <a:cubicBezTo>
                    <a:pt x="2620" y="5888"/>
                    <a:pt x="2954" y="6109"/>
                    <a:pt x="3287" y="6109"/>
                  </a:cubicBezTo>
                  <a:cubicBezTo>
                    <a:pt x="3620" y="6109"/>
                    <a:pt x="3954" y="5888"/>
                    <a:pt x="3954" y="5448"/>
                  </a:cubicBezTo>
                  <a:lnTo>
                    <a:pt x="3954" y="5281"/>
                  </a:lnTo>
                  <a:cubicBezTo>
                    <a:pt x="4097" y="5233"/>
                    <a:pt x="4240" y="5186"/>
                    <a:pt x="4382" y="5114"/>
                  </a:cubicBezTo>
                  <a:lnTo>
                    <a:pt x="4478" y="5210"/>
                  </a:lnTo>
                  <a:cubicBezTo>
                    <a:pt x="4630" y="5367"/>
                    <a:pt x="4802" y="5433"/>
                    <a:pt x="4967" y="5433"/>
                  </a:cubicBezTo>
                  <a:cubicBezTo>
                    <a:pt x="5499" y="5433"/>
                    <a:pt x="5958" y="4748"/>
                    <a:pt x="5430" y="4257"/>
                  </a:cubicBezTo>
                  <a:lnTo>
                    <a:pt x="5335" y="4162"/>
                  </a:lnTo>
                  <a:cubicBezTo>
                    <a:pt x="5406" y="4019"/>
                    <a:pt x="5454" y="3876"/>
                    <a:pt x="5502" y="3709"/>
                  </a:cubicBezTo>
                  <a:lnTo>
                    <a:pt x="5645" y="3709"/>
                  </a:lnTo>
                  <a:cubicBezTo>
                    <a:pt x="6002" y="3709"/>
                    <a:pt x="6311" y="3424"/>
                    <a:pt x="6311" y="3043"/>
                  </a:cubicBezTo>
                  <a:cubicBezTo>
                    <a:pt x="6311" y="2685"/>
                    <a:pt x="6002" y="2400"/>
                    <a:pt x="5645" y="2400"/>
                  </a:cubicBezTo>
                  <a:lnTo>
                    <a:pt x="5502" y="2400"/>
                  </a:lnTo>
                  <a:cubicBezTo>
                    <a:pt x="5454" y="2233"/>
                    <a:pt x="5383" y="2090"/>
                    <a:pt x="5311" y="1947"/>
                  </a:cubicBezTo>
                  <a:lnTo>
                    <a:pt x="5430" y="1828"/>
                  </a:lnTo>
                  <a:cubicBezTo>
                    <a:pt x="5904" y="1354"/>
                    <a:pt x="5472" y="685"/>
                    <a:pt x="4954" y="685"/>
                  </a:cubicBezTo>
                  <a:cubicBezTo>
                    <a:pt x="4795" y="685"/>
                    <a:pt x="4629" y="748"/>
                    <a:pt x="4478" y="899"/>
                  </a:cubicBezTo>
                  <a:lnTo>
                    <a:pt x="4382" y="994"/>
                  </a:lnTo>
                  <a:cubicBezTo>
                    <a:pt x="4240" y="923"/>
                    <a:pt x="4073" y="852"/>
                    <a:pt x="3930" y="828"/>
                  </a:cubicBezTo>
                  <a:lnTo>
                    <a:pt x="3930" y="661"/>
                  </a:lnTo>
                  <a:cubicBezTo>
                    <a:pt x="3930" y="221"/>
                    <a:pt x="3597" y="0"/>
                    <a:pt x="3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98" name="Google Shape;898;p51"/>
          <p:cNvGraphicFramePr/>
          <p:nvPr/>
        </p:nvGraphicFramePr>
        <p:xfrm>
          <a:off x="333083" y="972276"/>
          <a:ext cx="3000000" cy="3000000"/>
        </p:xfrm>
        <a:graphic>
          <a:graphicData uri="http://schemas.openxmlformats.org/drawingml/2006/table">
            <a:tbl>
              <a:tblPr>
                <a:noFill/>
                <a:tableStyleId>{280314FC-F65D-480D-91EC-B090D5A82659}</a:tableStyleId>
              </a:tblPr>
              <a:tblGrid>
                <a:gridCol w="2598075"/>
                <a:gridCol w="4868675"/>
                <a:gridCol w="1093075"/>
              </a:tblGrid>
              <a:tr h="343450">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FEATURE/RESULT</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DESCRIPTION</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Rajdhani"/>
                          <a:ea typeface="Rajdhani"/>
                          <a:cs typeface="Rajdhani"/>
                          <a:sym typeface="Rajdhani"/>
                        </a:rPr>
                        <a:t>P2/P2/P3</a:t>
                      </a:r>
                      <a:endParaRPr b="1">
                        <a:solidFill>
                          <a:schemeClr val="accent1"/>
                        </a:solidFill>
                        <a:latin typeface="Rajdhani"/>
                        <a:ea typeface="Rajdhani"/>
                        <a:cs typeface="Rajdhani"/>
                        <a:sym typeface="Rajdhan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Clr>
                          <a:schemeClr val="dk1"/>
                        </a:buClr>
                        <a:buSzPts val="1100"/>
                        <a:buFont typeface="Arial"/>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41325">
                <a:tc>
                  <a:txBody>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Resources in two columns">
  <p:cSld name="CUSTOM_31">
    <p:spTree>
      <p:nvGrpSpPr>
        <p:cNvPr id="899" name="Shape 899"/>
        <p:cNvGrpSpPr/>
        <p:nvPr/>
      </p:nvGrpSpPr>
      <p:grpSpPr>
        <a:xfrm>
          <a:off x="0" y="0"/>
          <a:ext cx="0" cy="0"/>
          <a:chOff x="0" y="0"/>
          <a:chExt cx="0" cy="0"/>
        </a:xfrm>
      </p:grpSpPr>
      <p:grpSp>
        <p:nvGrpSpPr>
          <p:cNvPr id="900" name="Google Shape;900;p52"/>
          <p:cNvGrpSpPr/>
          <p:nvPr/>
        </p:nvGrpSpPr>
        <p:grpSpPr>
          <a:xfrm>
            <a:off x="310894" y="212402"/>
            <a:ext cx="8520606" cy="590100"/>
            <a:chOff x="310894" y="212402"/>
            <a:chExt cx="8520606" cy="590100"/>
          </a:xfrm>
        </p:grpSpPr>
        <p:sp>
          <p:nvSpPr>
            <p:cNvPr id="901" name="Google Shape;901;p5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02" name="Google Shape;902;p5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903" name="Google Shape;903;p52"/>
            <p:cNvGrpSpPr/>
            <p:nvPr/>
          </p:nvGrpSpPr>
          <p:grpSpPr>
            <a:xfrm>
              <a:off x="310894" y="212402"/>
              <a:ext cx="8520606" cy="590100"/>
              <a:chOff x="310894" y="212402"/>
              <a:chExt cx="8520606" cy="590100"/>
            </a:xfrm>
          </p:grpSpPr>
          <p:sp>
            <p:nvSpPr>
              <p:cNvPr id="904" name="Google Shape;904;p52"/>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RESOURCES</a:t>
                </a:r>
                <a:endParaRPr b="1" sz="2800">
                  <a:latin typeface="Rajdhani"/>
                  <a:ea typeface="Rajdhani"/>
                  <a:cs typeface="Rajdhani"/>
                  <a:sym typeface="Rajdhani"/>
                </a:endParaRPr>
              </a:p>
            </p:txBody>
          </p:sp>
          <p:sp>
            <p:nvSpPr>
              <p:cNvPr id="905" name="Google Shape;905;p52"/>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06" name="Google Shape;906;p52"/>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907" name="Google Shape;907;p52"/>
          <p:cNvGrpSpPr/>
          <p:nvPr/>
        </p:nvGrpSpPr>
        <p:grpSpPr>
          <a:xfrm>
            <a:off x="429715" y="326224"/>
            <a:ext cx="361604" cy="362459"/>
            <a:chOff x="3207965" y="2869520"/>
            <a:chExt cx="361604" cy="362459"/>
          </a:xfrm>
        </p:grpSpPr>
        <p:sp>
          <p:nvSpPr>
            <p:cNvPr id="908" name="Google Shape;908;p52"/>
            <p:cNvSpPr/>
            <p:nvPr/>
          </p:nvSpPr>
          <p:spPr>
            <a:xfrm>
              <a:off x="3313020" y="2869520"/>
              <a:ext cx="149888" cy="105910"/>
            </a:xfrm>
            <a:custGeom>
              <a:rect b="b" l="l" r="r" t="t"/>
              <a:pathLst>
                <a:path extrusionOk="0" h="3097" w="4383">
                  <a:moveTo>
                    <a:pt x="24" y="1"/>
                  </a:moveTo>
                  <a:lnTo>
                    <a:pt x="24" y="2787"/>
                  </a:lnTo>
                  <a:cubicBezTo>
                    <a:pt x="0" y="2954"/>
                    <a:pt x="143" y="3097"/>
                    <a:pt x="310" y="3097"/>
                  </a:cubicBezTo>
                  <a:lnTo>
                    <a:pt x="4072" y="3097"/>
                  </a:lnTo>
                  <a:cubicBezTo>
                    <a:pt x="4239" y="3097"/>
                    <a:pt x="4382" y="2954"/>
                    <a:pt x="4382" y="2787"/>
                  </a:cubicBezTo>
                  <a:lnTo>
                    <a:pt x="4382" y="1"/>
                  </a:lnTo>
                  <a:lnTo>
                    <a:pt x="3787" y="1"/>
                  </a:lnTo>
                  <a:lnTo>
                    <a:pt x="3787" y="2168"/>
                  </a:lnTo>
                  <a:cubicBezTo>
                    <a:pt x="3787" y="2382"/>
                    <a:pt x="3632" y="2489"/>
                    <a:pt x="3477" y="2489"/>
                  </a:cubicBezTo>
                  <a:cubicBezTo>
                    <a:pt x="3322" y="2489"/>
                    <a:pt x="3168" y="2382"/>
                    <a:pt x="3168" y="2168"/>
                  </a:cubicBezTo>
                  <a:lnTo>
                    <a:pt x="3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3292638" y="3060924"/>
              <a:ext cx="192258" cy="20382"/>
            </a:xfrm>
            <a:custGeom>
              <a:rect b="b" l="l" r="r" t="t"/>
              <a:pathLst>
                <a:path extrusionOk="0" h="596" w="5622">
                  <a:moveTo>
                    <a:pt x="310" y="0"/>
                  </a:moveTo>
                  <a:cubicBezTo>
                    <a:pt x="144" y="0"/>
                    <a:pt x="1" y="143"/>
                    <a:pt x="1" y="310"/>
                  </a:cubicBezTo>
                  <a:lnTo>
                    <a:pt x="1" y="596"/>
                  </a:lnTo>
                  <a:lnTo>
                    <a:pt x="5621" y="596"/>
                  </a:lnTo>
                  <a:lnTo>
                    <a:pt x="5621" y="310"/>
                  </a:lnTo>
                  <a:cubicBezTo>
                    <a:pt x="5621" y="143"/>
                    <a:pt x="5502" y="0"/>
                    <a:pt x="5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3292638" y="3102440"/>
              <a:ext cx="192258" cy="128719"/>
            </a:xfrm>
            <a:custGeom>
              <a:rect b="b" l="l" r="r" t="t"/>
              <a:pathLst>
                <a:path extrusionOk="0" h="3764" w="5622">
                  <a:moveTo>
                    <a:pt x="1" y="1"/>
                  </a:moveTo>
                  <a:lnTo>
                    <a:pt x="1" y="3763"/>
                  </a:lnTo>
                  <a:lnTo>
                    <a:pt x="5621" y="3763"/>
                  </a:lnTo>
                  <a:lnTo>
                    <a:pt x="5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3207965" y="2869520"/>
              <a:ext cx="361604" cy="362459"/>
            </a:xfrm>
            <a:custGeom>
              <a:rect b="b" l="l" r="r" t="t"/>
              <a:pathLst>
                <a:path extrusionOk="0" h="10599" w="10574">
                  <a:moveTo>
                    <a:pt x="929" y="1"/>
                  </a:moveTo>
                  <a:cubicBezTo>
                    <a:pt x="405" y="1"/>
                    <a:pt x="0" y="430"/>
                    <a:pt x="0" y="930"/>
                  </a:cubicBezTo>
                  <a:lnTo>
                    <a:pt x="0" y="9646"/>
                  </a:lnTo>
                  <a:cubicBezTo>
                    <a:pt x="0" y="10170"/>
                    <a:pt x="405" y="10574"/>
                    <a:pt x="929" y="10574"/>
                  </a:cubicBezTo>
                  <a:lnTo>
                    <a:pt x="1858" y="10574"/>
                  </a:lnTo>
                  <a:lnTo>
                    <a:pt x="1858" y="5907"/>
                  </a:lnTo>
                  <a:cubicBezTo>
                    <a:pt x="1858" y="5383"/>
                    <a:pt x="2263" y="4954"/>
                    <a:pt x="2786" y="4954"/>
                  </a:cubicBezTo>
                  <a:lnTo>
                    <a:pt x="7787" y="4954"/>
                  </a:lnTo>
                  <a:cubicBezTo>
                    <a:pt x="8288" y="4954"/>
                    <a:pt x="8716" y="5383"/>
                    <a:pt x="8716" y="5907"/>
                  </a:cubicBezTo>
                  <a:lnTo>
                    <a:pt x="8716" y="10598"/>
                  </a:lnTo>
                  <a:lnTo>
                    <a:pt x="9645" y="10598"/>
                  </a:lnTo>
                  <a:cubicBezTo>
                    <a:pt x="10145" y="10574"/>
                    <a:pt x="10574" y="10170"/>
                    <a:pt x="10574" y="9646"/>
                  </a:cubicBezTo>
                  <a:lnTo>
                    <a:pt x="10574" y="2430"/>
                  </a:lnTo>
                  <a:cubicBezTo>
                    <a:pt x="10574" y="2192"/>
                    <a:pt x="10479" y="1954"/>
                    <a:pt x="10312" y="1763"/>
                  </a:cubicBezTo>
                  <a:lnTo>
                    <a:pt x="8812" y="287"/>
                  </a:lnTo>
                  <a:cubicBezTo>
                    <a:pt x="8645" y="96"/>
                    <a:pt x="8407" y="1"/>
                    <a:pt x="8145" y="1"/>
                  </a:cubicBezTo>
                  <a:lnTo>
                    <a:pt x="8097" y="1"/>
                  </a:lnTo>
                  <a:lnTo>
                    <a:pt x="8097" y="2787"/>
                  </a:lnTo>
                  <a:cubicBezTo>
                    <a:pt x="8097" y="3311"/>
                    <a:pt x="7692" y="3716"/>
                    <a:pt x="7168" y="3716"/>
                  </a:cubicBezTo>
                  <a:lnTo>
                    <a:pt x="3406" y="3716"/>
                  </a:lnTo>
                  <a:cubicBezTo>
                    <a:pt x="2882" y="3716"/>
                    <a:pt x="2477" y="3311"/>
                    <a:pt x="2477" y="2787"/>
                  </a:cubicBez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52"/>
          <p:cNvSpPr txBox="1"/>
          <p:nvPr>
            <p:ph idx="1" type="body"/>
          </p:nvPr>
        </p:nvSpPr>
        <p:spPr>
          <a:xfrm>
            <a:off x="317175" y="1017725"/>
            <a:ext cx="4261200" cy="412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13" name="Google Shape;913;p52"/>
          <p:cNvSpPr txBox="1"/>
          <p:nvPr>
            <p:ph idx="2" type="body"/>
          </p:nvPr>
        </p:nvSpPr>
        <p:spPr>
          <a:xfrm>
            <a:off x="4565625" y="1017724"/>
            <a:ext cx="4261200" cy="412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14" name="Google Shape;914;p52"/>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Resources in three columns">
  <p:cSld name="CUSTOM_31_1">
    <p:spTree>
      <p:nvGrpSpPr>
        <p:cNvPr id="915" name="Shape 915"/>
        <p:cNvGrpSpPr/>
        <p:nvPr/>
      </p:nvGrpSpPr>
      <p:grpSpPr>
        <a:xfrm>
          <a:off x="0" y="0"/>
          <a:ext cx="0" cy="0"/>
          <a:chOff x="0" y="0"/>
          <a:chExt cx="0" cy="0"/>
        </a:xfrm>
      </p:grpSpPr>
      <p:grpSp>
        <p:nvGrpSpPr>
          <p:cNvPr id="916" name="Google Shape;916;p53"/>
          <p:cNvGrpSpPr/>
          <p:nvPr/>
        </p:nvGrpSpPr>
        <p:grpSpPr>
          <a:xfrm>
            <a:off x="310894" y="212402"/>
            <a:ext cx="8520606" cy="590100"/>
            <a:chOff x="310894" y="212402"/>
            <a:chExt cx="8520606" cy="590100"/>
          </a:xfrm>
        </p:grpSpPr>
        <p:sp>
          <p:nvSpPr>
            <p:cNvPr id="917" name="Google Shape;917;p5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18" name="Google Shape;918;p5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919" name="Google Shape;919;p53"/>
            <p:cNvGrpSpPr/>
            <p:nvPr/>
          </p:nvGrpSpPr>
          <p:grpSpPr>
            <a:xfrm>
              <a:off x="310894" y="212402"/>
              <a:ext cx="8520606" cy="590100"/>
              <a:chOff x="310894" y="212402"/>
              <a:chExt cx="8520606" cy="590100"/>
            </a:xfrm>
          </p:grpSpPr>
          <p:sp>
            <p:nvSpPr>
              <p:cNvPr id="920" name="Google Shape;920;p53"/>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PROJECT RESOURCES</a:t>
                </a:r>
                <a:endParaRPr b="1" sz="2800">
                  <a:latin typeface="Rajdhani"/>
                  <a:ea typeface="Rajdhani"/>
                  <a:cs typeface="Rajdhani"/>
                  <a:sym typeface="Rajdhani"/>
                </a:endParaRPr>
              </a:p>
            </p:txBody>
          </p:sp>
          <p:sp>
            <p:nvSpPr>
              <p:cNvPr id="921" name="Google Shape;921;p53"/>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22" name="Google Shape;922;p53"/>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grpSp>
        <p:nvGrpSpPr>
          <p:cNvPr id="923" name="Google Shape;923;p53"/>
          <p:cNvGrpSpPr/>
          <p:nvPr/>
        </p:nvGrpSpPr>
        <p:grpSpPr>
          <a:xfrm>
            <a:off x="429715" y="326224"/>
            <a:ext cx="361604" cy="362459"/>
            <a:chOff x="3207965" y="2869520"/>
            <a:chExt cx="361604" cy="362459"/>
          </a:xfrm>
        </p:grpSpPr>
        <p:sp>
          <p:nvSpPr>
            <p:cNvPr id="924" name="Google Shape;924;p53"/>
            <p:cNvSpPr/>
            <p:nvPr/>
          </p:nvSpPr>
          <p:spPr>
            <a:xfrm>
              <a:off x="3313020" y="2869520"/>
              <a:ext cx="149888" cy="105910"/>
            </a:xfrm>
            <a:custGeom>
              <a:rect b="b" l="l" r="r" t="t"/>
              <a:pathLst>
                <a:path extrusionOk="0" h="3097" w="4383">
                  <a:moveTo>
                    <a:pt x="24" y="1"/>
                  </a:moveTo>
                  <a:lnTo>
                    <a:pt x="24" y="2787"/>
                  </a:lnTo>
                  <a:cubicBezTo>
                    <a:pt x="0" y="2954"/>
                    <a:pt x="143" y="3097"/>
                    <a:pt x="310" y="3097"/>
                  </a:cubicBezTo>
                  <a:lnTo>
                    <a:pt x="4072" y="3097"/>
                  </a:lnTo>
                  <a:cubicBezTo>
                    <a:pt x="4239" y="3097"/>
                    <a:pt x="4382" y="2954"/>
                    <a:pt x="4382" y="2787"/>
                  </a:cubicBezTo>
                  <a:lnTo>
                    <a:pt x="4382" y="1"/>
                  </a:lnTo>
                  <a:lnTo>
                    <a:pt x="3787" y="1"/>
                  </a:lnTo>
                  <a:lnTo>
                    <a:pt x="3787" y="2168"/>
                  </a:lnTo>
                  <a:cubicBezTo>
                    <a:pt x="3787" y="2382"/>
                    <a:pt x="3632" y="2489"/>
                    <a:pt x="3477" y="2489"/>
                  </a:cubicBezTo>
                  <a:cubicBezTo>
                    <a:pt x="3322" y="2489"/>
                    <a:pt x="3168" y="2382"/>
                    <a:pt x="3168" y="2168"/>
                  </a:cubicBezTo>
                  <a:lnTo>
                    <a:pt x="3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3292638" y="3060924"/>
              <a:ext cx="192258" cy="20382"/>
            </a:xfrm>
            <a:custGeom>
              <a:rect b="b" l="l" r="r" t="t"/>
              <a:pathLst>
                <a:path extrusionOk="0" h="596" w="5622">
                  <a:moveTo>
                    <a:pt x="310" y="0"/>
                  </a:moveTo>
                  <a:cubicBezTo>
                    <a:pt x="144" y="0"/>
                    <a:pt x="1" y="143"/>
                    <a:pt x="1" y="310"/>
                  </a:cubicBezTo>
                  <a:lnTo>
                    <a:pt x="1" y="596"/>
                  </a:lnTo>
                  <a:lnTo>
                    <a:pt x="5621" y="596"/>
                  </a:lnTo>
                  <a:lnTo>
                    <a:pt x="5621" y="310"/>
                  </a:lnTo>
                  <a:cubicBezTo>
                    <a:pt x="5621" y="143"/>
                    <a:pt x="5502" y="0"/>
                    <a:pt x="5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3292638" y="3102440"/>
              <a:ext cx="192258" cy="128719"/>
            </a:xfrm>
            <a:custGeom>
              <a:rect b="b" l="l" r="r" t="t"/>
              <a:pathLst>
                <a:path extrusionOk="0" h="3764" w="5622">
                  <a:moveTo>
                    <a:pt x="1" y="1"/>
                  </a:moveTo>
                  <a:lnTo>
                    <a:pt x="1" y="3763"/>
                  </a:lnTo>
                  <a:lnTo>
                    <a:pt x="5621" y="3763"/>
                  </a:lnTo>
                  <a:lnTo>
                    <a:pt x="5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3207965" y="2869520"/>
              <a:ext cx="361604" cy="362459"/>
            </a:xfrm>
            <a:custGeom>
              <a:rect b="b" l="l" r="r" t="t"/>
              <a:pathLst>
                <a:path extrusionOk="0" h="10599" w="10574">
                  <a:moveTo>
                    <a:pt x="929" y="1"/>
                  </a:moveTo>
                  <a:cubicBezTo>
                    <a:pt x="405" y="1"/>
                    <a:pt x="0" y="430"/>
                    <a:pt x="0" y="930"/>
                  </a:cubicBezTo>
                  <a:lnTo>
                    <a:pt x="0" y="9646"/>
                  </a:lnTo>
                  <a:cubicBezTo>
                    <a:pt x="0" y="10170"/>
                    <a:pt x="405" y="10574"/>
                    <a:pt x="929" y="10574"/>
                  </a:cubicBezTo>
                  <a:lnTo>
                    <a:pt x="1858" y="10574"/>
                  </a:lnTo>
                  <a:lnTo>
                    <a:pt x="1858" y="5907"/>
                  </a:lnTo>
                  <a:cubicBezTo>
                    <a:pt x="1858" y="5383"/>
                    <a:pt x="2263" y="4954"/>
                    <a:pt x="2786" y="4954"/>
                  </a:cubicBezTo>
                  <a:lnTo>
                    <a:pt x="7787" y="4954"/>
                  </a:lnTo>
                  <a:cubicBezTo>
                    <a:pt x="8288" y="4954"/>
                    <a:pt x="8716" y="5383"/>
                    <a:pt x="8716" y="5907"/>
                  </a:cubicBezTo>
                  <a:lnTo>
                    <a:pt x="8716" y="10598"/>
                  </a:lnTo>
                  <a:lnTo>
                    <a:pt x="9645" y="10598"/>
                  </a:lnTo>
                  <a:cubicBezTo>
                    <a:pt x="10145" y="10574"/>
                    <a:pt x="10574" y="10170"/>
                    <a:pt x="10574" y="9646"/>
                  </a:cubicBezTo>
                  <a:lnTo>
                    <a:pt x="10574" y="2430"/>
                  </a:lnTo>
                  <a:cubicBezTo>
                    <a:pt x="10574" y="2192"/>
                    <a:pt x="10479" y="1954"/>
                    <a:pt x="10312" y="1763"/>
                  </a:cubicBezTo>
                  <a:lnTo>
                    <a:pt x="8812" y="287"/>
                  </a:lnTo>
                  <a:cubicBezTo>
                    <a:pt x="8645" y="96"/>
                    <a:pt x="8407" y="1"/>
                    <a:pt x="8145" y="1"/>
                  </a:cubicBezTo>
                  <a:lnTo>
                    <a:pt x="8097" y="1"/>
                  </a:lnTo>
                  <a:lnTo>
                    <a:pt x="8097" y="2787"/>
                  </a:lnTo>
                  <a:cubicBezTo>
                    <a:pt x="8097" y="3311"/>
                    <a:pt x="7692" y="3716"/>
                    <a:pt x="7168" y="3716"/>
                  </a:cubicBezTo>
                  <a:lnTo>
                    <a:pt x="3406" y="3716"/>
                  </a:lnTo>
                  <a:cubicBezTo>
                    <a:pt x="2882" y="3716"/>
                    <a:pt x="2477" y="3311"/>
                    <a:pt x="2477" y="2787"/>
                  </a:cubicBezTo>
                  <a:lnTo>
                    <a:pt x="2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53"/>
          <p:cNvSpPr txBox="1"/>
          <p:nvPr>
            <p:ph idx="1" type="body"/>
          </p:nvPr>
        </p:nvSpPr>
        <p:spPr>
          <a:xfrm>
            <a:off x="311700" y="1009750"/>
            <a:ext cx="28602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29" name="Google Shape;929;p53"/>
          <p:cNvSpPr txBox="1"/>
          <p:nvPr>
            <p:ph idx="2" type="body"/>
          </p:nvPr>
        </p:nvSpPr>
        <p:spPr>
          <a:xfrm>
            <a:off x="3171950" y="1009750"/>
            <a:ext cx="28620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30" name="Google Shape;930;p53"/>
          <p:cNvSpPr txBox="1"/>
          <p:nvPr>
            <p:ph idx="3" type="body"/>
          </p:nvPr>
        </p:nvSpPr>
        <p:spPr>
          <a:xfrm>
            <a:off x="6032175" y="1009751"/>
            <a:ext cx="2862000" cy="413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31" name="Google Shape;931;p53"/>
          <p:cNvSpPr txBox="1"/>
          <p:nvPr>
            <p:ph idx="4"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3">
    <p:spTree>
      <p:nvGrpSpPr>
        <p:cNvPr id="932" name="Shape 932"/>
        <p:cNvGrpSpPr/>
        <p:nvPr/>
      </p:nvGrpSpPr>
      <p:grpSpPr>
        <a:xfrm>
          <a:off x="0" y="0"/>
          <a:ext cx="0" cy="0"/>
          <a:chOff x="0" y="0"/>
          <a:chExt cx="0" cy="0"/>
        </a:xfrm>
      </p:grpSpPr>
      <p:sp>
        <p:nvSpPr>
          <p:cNvPr id="933" name="Google Shape;933;p54"/>
          <p:cNvSpPr/>
          <p:nvPr/>
        </p:nvSpPr>
        <p:spPr>
          <a:xfrm>
            <a:off x="7178100" y="0"/>
            <a:ext cx="1965900" cy="514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txBox="1"/>
          <p:nvPr>
            <p:ph type="title"/>
          </p:nvPr>
        </p:nvSpPr>
        <p:spPr>
          <a:xfrm>
            <a:off x="321625" y="514350"/>
            <a:ext cx="6548400" cy="4114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4800">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SECTION_HEADER_1">
    <p:bg>
      <p:bgPr>
        <a:solidFill>
          <a:schemeClr val="lt1"/>
        </a:solidFill>
      </p:bgPr>
    </p:bg>
    <p:spTree>
      <p:nvGrpSpPr>
        <p:cNvPr id="935" name="Shape 935"/>
        <p:cNvGrpSpPr/>
        <p:nvPr/>
      </p:nvGrpSpPr>
      <p:grpSpPr>
        <a:xfrm>
          <a:off x="0" y="0"/>
          <a:ext cx="0" cy="0"/>
          <a:chOff x="0" y="0"/>
          <a:chExt cx="0" cy="0"/>
        </a:xfrm>
      </p:grpSpPr>
      <p:sp>
        <p:nvSpPr>
          <p:cNvPr id="936" name="Google Shape;936;p55"/>
          <p:cNvSpPr txBox="1"/>
          <p:nvPr>
            <p:ph type="title"/>
          </p:nvPr>
        </p:nvSpPr>
        <p:spPr>
          <a:xfrm>
            <a:off x="311700" y="185520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7" name="Google Shape;937;p55"/>
          <p:cNvSpPr txBox="1"/>
          <p:nvPr>
            <p:ph idx="1" type="subTitle"/>
          </p:nvPr>
        </p:nvSpPr>
        <p:spPr>
          <a:xfrm>
            <a:off x="311700" y="2697000"/>
            <a:ext cx="8520600" cy="438900"/>
          </a:xfrm>
          <a:prstGeom prst="rect">
            <a:avLst/>
          </a:prstGeom>
        </p:spPr>
        <p:txBody>
          <a:bodyPr anchorCtr="0" anchor="t" bIns="274300"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
  <p:cSld name="CUSTOM_25_1_1_2">
    <p:spTree>
      <p:nvGrpSpPr>
        <p:cNvPr id="938" name="Shape 938"/>
        <p:cNvGrpSpPr/>
        <p:nvPr/>
      </p:nvGrpSpPr>
      <p:grpSpPr>
        <a:xfrm>
          <a:off x="0" y="0"/>
          <a:ext cx="0" cy="0"/>
          <a:chOff x="0" y="0"/>
          <a:chExt cx="0" cy="0"/>
        </a:xfrm>
      </p:grpSpPr>
      <p:pic>
        <p:nvPicPr>
          <p:cNvPr id="939" name="Google Shape;939;p56"/>
          <p:cNvPicPr preferRelativeResize="0"/>
          <p:nvPr/>
        </p:nvPicPr>
        <p:blipFill rotWithShape="1">
          <a:blip r:embed="rId2">
            <a:alphaModFix/>
          </a:blip>
          <a:srcRect b="19710" l="0" r="0" t="20286"/>
          <a:stretch/>
        </p:blipFill>
        <p:spPr>
          <a:xfrm>
            <a:off x="25" y="1485900"/>
            <a:ext cx="9144003" cy="3657599"/>
          </a:xfrm>
          <a:prstGeom prst="rect">
            <a:avLst/>
          </a:prstGeom>
          <a:noFill/>
          <a:ln>
            <a:noFill/>
          </a:ln>
        </p:spPr>
      </p:pic>
      <p:sp>
        <p:nvSpPr>
          <p:cNvPr id="940" name="Google Shape;940;p5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41" name="Google Shape;941;p5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42" name="Google Shape;942;p56"/>
          <p:cNvPicPr preferRelativeResize="0"/>
          <p:nvPr/>
        </p:nvPicPr>
        <p:blipFill>
          <a:blip r:embed="rId3">
            <a:alphaModFix amt="50000"/>
          </a:blip>
          <a:stretch>
            <a:fillRect/>
          </a:stretch>
        </p:blipFill>
        <p:spPr>
          <a:xfrm>
            <a:off x="828551" y="4414232"/>
            <a:ext cx="914401" cy="292608"/>
          </a:xfrm>
          <a:prstGeom prst="rect">
            <a:avLst/>
          </a:prstGeom>
          <a:noFill/>
          <a:ln>
            <a:noFill/>
          </a:ln>
          <a:effectLst>
            <a:reflection blurRad="0" dir="5400000" dist="38100" endA="0" endPos="1000" fadeDir="5400012" kx="0" rotWithShape="0" algn="bl" stA="90000" stPos="0" sy="-100000" ky="0"/>
          </a:effectLst>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2">
  <p:cSld name="CUSTOM_25_1">
    <p:spTree>
      <p:nvGrpSpPr>
        <p:cNvPr id="943" name="Shape 943"/>
        <p:cNvGrpSpPr/>
        <p:nvPr/>
      </p:nvGrpSpPr>
      <p:grpSpPr>
        <a:xfrm>
          <a:off x="0" y="0"/>
          <a:ext cx="0" cy="0"/>
          <a:chOff x="0" y="0"/>
          <a:chExt cx="0" cy="0"/>
        </a:xfrm>
      </p:grpSpPr>
      <p:pic>
        <p:nvPicPr>
          <p:cNvPr id="944" name="Google Shape;944;p57"/>
          <p:cNvPicPr preferRelativeResize="0"/>
          <p:nvPr/>
        </p:nvPicPr>
        <p:blipFill rotWithShape="1">
          <a:blip r:embed="rId2">
            <a:alphaModFix/>
          </a:blip>
          <a:srcRect b="31166" l="0" r="0" t="12115"/>
          <a:stretch/>
        </p:blipFill>
        <p:spPr>
          <a:xfrm>
            <a:off x="0" y="1668775"/>
            <a:ext cx="9144003" cy="3474720"/>
          </a:xfrm>
          <a:prstGeom prst="rect">
            <a:avLst/>
          </a:prstGeom>
          <a:noFill/>
          <a:ln>
            <a:noFill/>
          </a:ln>
        </p:spPr>
      </p:pic>
      <p:sp>
        <p:nvSpPr>
          <p:cNvPr id="945" name="Google Shape;945;p5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46" name="Google Shape;946;p5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47" name="Google Shape;947;p57"/>
          <p:cNvPicPr preferRelativeResize="0"/>
          <p:nvPr/>
        </p:nvPicPr>
        <p:blipFill>
          <a:blip r:embed="rId3">
            <a:alphaModFix amt="50000"/>
          </a:blip>
          <a:stretch>
            <a:fillRect/>
          </a:stretch>
        </p:blipFill>
        <p:spPr>
          <a:xfrm>
            <a:off x="4506884" y="4138546"/>
            <a:ext cx="914401" cy="292608"/>
          </a:xfrm>
          <a:prstGeom prst="rect">
            <a:avLst/>
          </a:prstGeom>
          <a:noFill/>
          <a:ln>
            <a:noFill/>
          </a:ln>
          <a:effectLst>
            <a:reflection blurRad="0" dir="0" dist="0" endA="0" endPos="67000" fadeDir="5400012" kx="0" rotWithShape="0" algn="bl" stPos="0" sy="-100000" ky="0"/>
          </a:effectLst>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3">
  <p:cSld name="CUSTOM_25_2">
    <p:spTree>
      <p:nvGrpSpPr>
        <p:cNvPr id="948" name="Shape 948"/>
        <p:cNvGrpSpPr/>
        <p:nvPr/>
      </p:nvGrpSpPr>
      <p:grpSpPr>
        <a:xfrm>
          <a:off x="0" y="0"/>
          <a:ext cx="0" cy="0"/>
          <a:chOff x="0" y="0"/>
          <a:chExt cx="0" cy="0"/>
        </a:xfrm>
      </p:grpSpPr>
      <p:pic>
        <p:nvPicPr>
          <p:cNvPr id="949" name="Google Shape;949;p58"/>
          <p:cNvPicPr preferRelativeResize="0"/>
          <p:nvPr/>
        </p:nvPicPr>
        <p:blipFill rotWithShape="1">
          <a:blip r:embed="rId2">
            <a:alphaModFix/>
          </a:blip>
          <a:srcRect b="35353" l="0" r="0" t="4948"/>
          <a:stretch/>
        </p:blipFill>
        <p:spPr>
          <a:xfrm>
            <a:off x="25" y="1485900"/>
            <a:ext cx="9144003" cy="3657599"/>
          </a:xfrm>
          <a:prstGeom prst="rect">
            <a:avLst/>
          </a:prstGeom>
          <a:noFill/>
          <a:ln>
            <a:noFill/>
          </a:ln>
        </p:spPr>
      </p:pic>
      <p:sp>
        <p:nvSpPr>
          <p:cNvPr id="950" name="Google Shape;950;p5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51" name="Google Shape;951;p58"/>
          <p:cNvSpPr txBox="1"/>
          <p:nvPr>
            <p:ph idx="1" type="subTitle"/>
          </p:nvPr>
        </p:nvSpPr>
        <p:spPr>
          <a:xfrm>
            <a:off x="94044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52" name="Google Shape;952;p58"/>
          <p:cNvPicPr preferRelativeResize="0"/>
          <p:nvPr/>
        </p:nvPicPr>
        <p:blipFill>
          <a:blip r:embed="rId3">
            <a:alphaModFix amt="50000"/>
          </a:blip>
          <a:stretch>
            <a:fillRect/>
          </a:stretch>
        </p:blipFill>
        <p:spPr>
          <a:xfrm>
            <a:off x="8129380" y="4186428"/>
            <a:ext cx="914401" cy="292608"/>
          </a:xfrm>
          <a:prstGeom prst="rect">
            <a:avLst/>
          </a:prstGeom>
          <a:noFill/>
          <a:ln>
            <a:noFill/>
          </a:ln>
          <a:effectLst>
            <a:reflection blurRad="0" dir="0" dist="0" endA="0" endPos="66000" fadeDir="5400012" kx="0" rotWithShape="0" algn="bl" stA="98000" stPos="0" sy="-100000" ky="0"/>
          </a:effectLst>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4">
  <p:cSld name="CUSTOM_25_1_1_1">
    <p:spTree>
      <p:nvGrpSpPr>
        <p:cNvPr id="953" name="Shape 953"/>
        <p:cNvGrpSpPr/>
        <p:nvPr/>
      </p:nvGrpSpPr>
      <p:grpSpPr>
        <a:xfrm>
          <a:off x="0" y="0"/>
          <a:ext cx="0" cy="0"/>
          <a:chOff x="0" y="0"/>
          <a:chExt cx="0" cy="0"/>
        </a:xfrm>
      </p:grpSpPr>
      <p:pic>
        <p:nvPicPr>
          <p:cNvPr id="954" name="Google Shape;954;p59"/>
          <p:cNvPicPr preferRelativeResize="0"/>
          <p:nvPr/>
        </p:nvPicPr>
        <p:blipFill rotWithShape="1">
          <a:blip r:embed="rId2">
            <a:alphaModFix/>
          </a:blip>
          <a:srcRect b="40298" l="0" r="0" t="0"/>
          <a:stretch/>
        </p:blipFill>
        <p:spPr>
          <a:xfrm>
            <a:off x="27" y="1485900"/>
            <a:ext cx="9144003" cy="3657599"/>
          </a:xfrm>
          <a:prstGeom prst="rect">
            <a:avLst/>
          </a:prstGeom>
          <a:noFill/>
          <a:ln>
            <a:noFill/>
          </a:ln>
        </p:spPr>
      </p:pic>
      <p:sp>
        <p:nvSpPr>
          <p:cNvPr id="955" name="Google Shape;955;p5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56" name="Google Shape;956;p5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57" name="Google Shape;957;p59"/>
          <p:cNvPicPr preferRelativeResize="0"/>
          <p:nvPr/>
        </p:nvPicPr>
        <p:blipFill>
          <a:blip r:embed="rId3">
            <a:alphaModFix amt="50000"/>
          </a:blip>
          <a:stretch>
            <a:fillRect/>
          </a:stretch>
        </p:blipFill>
        <p:spPr>
          <a:xfrm>
            <a:off x="1945626" y="4850882"/>
            <a:ext cx="914401" cy="29260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5">
  <p:cSld name="CUSTOM_25_1_1_1_1_1_2">
    <p:spTree>
      <p:nvGrpSpPr>
        <p:cNvPr id="958" name="Shape 958"/>
        <p:cNvGrpSpPr/>
        <p:nvPr/>
      </p:nvGrpSpPr>
      <p:grpSpPr>
        <a:xfrm>
          <a:off x="0" y="0"/>
          <a:ext cx="0" cy="0"/>
          <a:chOff x="0" y="0"/>
          <a:chExt cx="0" cy="0"/>
        </a:xfrm>
      </p:grpSpPr>
      <p:pic>
        <p:nvPicPr>
          <p:cNvPr id="959" name="Google Shape;959;p60"/>
          <p:cNvPicPr preferRelativeResize="0"/>
          <p:nvPr/>
        </p:nvPicPr>
        <p:blipFill rotWithShape="1">
          <a:blip r:embed="rId2">
            <a:alphaModFix/>
          </a:blip>
          <a:srcRect b="31874" l="0" r="0" t="11126"/>
          <a:stretch/>
        </p:blipFill>
        <p:spPr>
          <a:xfrm>
            <a:off x="0" y="1668775"/>
            <a:ext cx="9144003" cy="3474720"/>
          </a:xfrm>
          <a:prstGeom prst="rect">
            <a:avLst/>
          </a:prstGeom>
          <a:noFill/>
          <a:ln>
            <a:noFill/>
          </a:ln>
        </p:spPr>
      </p:pic>
      <p:sp>
        <p:nvSpPr>
          <p:cNvPr id="960" name="Google Shape;960;p6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61" name="Google Shape;961;p6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62" name="Google Shape;962;p60"/>
          <p:cNvPicPr preferRelativeResize="0"/>
          <p:nvPr/>
        </p:nvPicPr>
        <p:blipFill>
          <a:blip r:embed="rId3">
            <a:alphaModFix amt="50000"/>
          </a:blip>
          <a:stretch>
            <a:fillRect/>
          </a:stretch>
        </p:blipFill>
        <p:spPr>
          <a:xfrm>
            <a:off x="1395146" y="3561869"/>
            <a:ext cx="914401" cy="29260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up - GenAI Uses">
  <p:cSld name="CUSTOM_1_6_1">
    <p:spTree>
      <p:nvGrpSpPr>
        <p:cNvPr id="76" name="Shape 76"/>
        <p:cNvGrpSpPr/>
        <p:nvPr/>
      </p:nvGrpSpPr>
      <p:grpSpPr>
        <a:xfrm>
          <a:off x="0" y="0"/>
          <a:ext cx="0" cy="0"/>
          <a:chOff x="0" y="0"/>
          <a:chExt cx="0" cy="0"/>
        </a:xfrm>
      </p:grpSpPr>
      <p:sp>
        <p:nvSpPr>
          <p:cNvPr id="77" name="Google Shape;77;p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grpSp>
        <p:nvGrpSpPr>
          <p:cNvPr id="78" name="Google Shape;78;p7"/>
          <p:cNvGrpSpPr/>
          <p:nvPr/>
        </p:nvGrpSpPr>
        <p:grpSpPr>
          <a:xfrm>
            <a:off x="310894" y="212402"/>
            <a:ext cx="8520606" cy="590100"/>
            <a:chOff x="310894" y="212402"/>
            <a:chExt cx="8520606" cy="590100"/>
          </a:xfrm>
        </p:grpSpPr>
        <p:sp>
          <p:nvSpPr>
            <p:cNvPr id="79" name="Google Shape;79;p7"/>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latin typeface="Rajdhani"/>
                  <a:ea typeface="Rajdhani"/>
                  <a:cs typeface="Rajdhani"/>
                  <a:sym typeface="Rajdhani"/>
                </a:rPr>
                <a:t>GenAI Uses</a:t>
              </a:r>
              <a:endParaRPr b="1" sz="2800">
                <a:latin typeface="Rajdhani"/>
                <a:ea typeface="Rajdhani"/>
                <a:cs typeface="Rajdhani"/>
                <a:sym typeface="Rajdhani"/>
              </a:endParaRPr>
            </a:p>
          </p:txBody>
        </p:sp>
        <p:sp>
          <p:nvSpPr>
            <p:cNvPr id="80" name="Google Shape;80;p7"/>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81" name="Google Shape;81;p7"/>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82" name="Google Shape;82;p7"/>
          <p:cNvGrpSpPr/>
          <p:nvPr/>
        </p:nvGrpSpPr>
        <p:grpSpPr>
          <a:xfrm>
            <a:off x="413014" y="368130"/>
            <a:ext cx="386876" cy="278641"/>
            <a:chOff x="7155314" y="3502243"/>
            <a:chExt cx="386876" cy="278641"/>
          </a:xfrm>
        </p:grpSpPr>
        <p:sp>
          <p:nvSpPr>
            <p:cNvPr id="83" name="Google Shape;83;p7"/>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7"/>
          <p:cNvSpPr txBox="1"/>
          <p:nvPr/>
        </p:nvSpPr>
        <p:spPr>
          <a:xfrm>
            <a:off x="310900" y="795450"/>
            <a:ext cx="80691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900">
                <a:solidFill>
                  <a:srgbClr val="666666"/>
                </a:solidFill>
                <a:latin typeface="Source Sans Pro"/>
                <a:ea typeface="Source Sans Pro"/>
                <a:cs typeface="Source Sans Pro"/>
                <a:sym typeface="Source Sans Pro"/>
              </a:rPr>
              <a:t>List any notable use(s) of GenAI by any team member(s) over the prior week. Duplicate slide as necessary. Successes, Failures… all are instructive.</a:t>
            </a:r>
            <a:endParaRPr i="1" sz="1600">
              <a:solidFill>
                <a:srgbClr val="666666"/>
              </a:solidFill>
              <a:latin typeface="Source Sans Pro"/>
              <a:ea typeface="Source Sans Pro"/>
              <a:cs typeface="Source Sans Pro"/>
              <a:sym typeface="Source Sans Pr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6">
  <p:cSld name="CUSTOM_25_1_1_1_1_1_1">
    <p:spTree>
      <p:nvGrpSpPr>
        <p:cNvPr id="963" name="Shape 963"/>
        <p:cNvGrpSpPr/>
        <p:nvPr/>
      </p:nvGrpSpPr>
      <p:grpSpPr>
        <a:xfrm>
          <a:off x="0" y="0"/>
          <a:ext cx="0" cy="0"/>
          <a:chOff x="0" y="0"/>
          <a:chExt cx="0" cy="0"/>
        </a:xfrm>
      </p:grpSpPr>
      <p:pic>
        <p:nvPicPr>
          <p:cNvPr id="964" name="Google Shape;964;p61"/>
          <p:cNvPicPr preferRelativeResize="0"/>
          <p:nvPr/>
        </p:nvPicPr>
        <p:blipFill rotWithShape="1">
          <a:blip r:embed="rId2">
            <a:alphaModFix/>
          </a:blip>
          <a:srcRect b="9245" l="0" r="0" t="33751"/>
          <a:stretch/>
        </p:blipFill>
        <p:spPr>
          <a:xfrm>
            <a:off x="25" y="1668775"/>
            <a:ext cx="9144003" cy="3474720"/>
          </a:xfrm>
          <a:prstGeom prst="rect">
            <a:avLst/>
          </a:prstGeom>
          <a:noFill/>
          <a:ln>
            <a:noFill/>
          </a:ln>
        </p:spPr>
      </p:pic>
      <p:sp>
        <p:nvSpPr>
          <p:cNvPr id="965" name="Google Shape;965;p6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66" name="Google Shape;966;p6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67" name="Google Shape;967;p61"/>
          <p:cNvPicPr preferRelativeResize="0"/>
          <p:nvPr/>
        </p:nvPicPr>
        <p:blipFill>
          <a:blip r:embed="rId3">
            <a:alphaModFix amt="50000"/>
          </a:blip>
          <a:stretch>
            <a:fillRect/>
          </a:stretch>
        </p:blipFill>
        <p:spPr>
          <a:xfrm>
            <a:off x="6565571" y="4333344"/>
            <a:ext cx="914401" cy="292608"/>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7">
  <p:cSld name="CUSTOM_25_1_1_1_1_1_1_1_1">
    <p:spTree>
      <p:nvGrpSpPr>
        <p:cNvPr id="968" name="Shape 968"/>
        <p:cNvGrpSpPr/>
        <p:nvPr/>
      </p:nvGrpSpPr>
      <p:grpSpPr>
        <a:xfrm>
          <a:off x="0" y="0"/>
          <a:ext cx="0" cy="0"/>
          <a:chOff x="0" y="0"/>
          <a:chExt cx="0" cy="0"/>
        </a:xfrm>
      </p:grpSpPr>
      <p:pic>
        <p:nvPicPr>
          <p:cNvPr id="969" name="Google Shape;969;p62"/>
          <p:cNvPicPr preferRelativeResize="0"/>
          <p:nvPr/>
        </p:nvPicPr>
        <p:blipFill rotWithShape="1">
          <a:blip r:embed="rId2">
            <a:alphaModFix/>
          </a:blip>
          <a:srcRect b="34036" l="0" r="0" t="9245"/>
          <a:stretch/>
        </p:blipFill>
        <p:spPr>
          <a:xfrm>
            <a:off x="0" y="1668775"/>
            <a:ext cx="9144003" cy="3474720"/>
          </a:xfrm>
          <a:prstGeom prst="rect">
            <a:avLst/>
          </a:prstGeom>
          <a:noFill/>
          <a:ln>
            <a:noFill/>
          </a:ln>
        </p:spPr>
      </p:pic>
      <p:sp>
        <p:nvSpPr>
          <p:cNvPr id="970" name="Google Shape;970;p6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71" name="Google Shape;971;p6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72" name="Google Shape;972;p62"/>
          <p:cNvPicPr preferRelativeResize="0"/>
          <p:nvPr/>
        </p:nvPicPr>
        <p:blipFill>
          <a:blip r:embed="rId3">
            <a:alphaModFix amt="50000"/>
          </a:blip>
          <a:stretch>
            <a:fillRect/>
          </a:stretch>
        </p:blipFill>
        <p:spPr>
          <a:xfrm>
            <a:off x="166400" y="4856343"/>
            <a:ext cx="914401" cy="29260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8">
  <p:cSld name="CUSTOM_25_1_1_1_1_1_1_1_1_1">
    <p:spTree>
      <p:nvGrpSpPr>
        <p:cNvPr id="973" name="Shape 973"/>
        <p:cNvGrpSpPr/>
        <p:nvPr/>
      </p:nvGrpSpPr>
      <p:grpSpPr>
        <a:xfrm>
          <a:off x="0" y="0"/>
          <a:ext cx="0" cy="0"/>
          <a:chOff x="0" y="0"/>
          <a:chExt cx="0" cy="0"/>
        </a:xfrm>
      </p:grpSpPr>
      <p:pic>
        <p:nvPicPr>
          <p:cNvPr id="974" name="Google Shape;974;p63"/>
          <p:cNvPicPr preferRelativeResize="0"/>
          <p:nvPr/>
        </p:nvPicPr>
        <p:blipFill rotWithShape="1">
          <a:blip r:embed="rId2">
            <a:alphaModFix/>
          </a:blip>
          <a:srcRect b="20130" l="0" r="0" t="20171"/>
          <a:stretch/>
        </p:blipFill>
        <p:spPr>
          <a:xfrm>
            <a:off x="0" y="1485901"/>
            <a:ext cx="9144003" cy="3657599"/>
          </a:xfrm>
          <a:prstGeom prst="rect">
            <a:avLst/>
          </a:prstGeom>
          <a:noFill/>
          <a:ln>
            <a:noFill/>
          </a:ln>
        </p:spPr>
      </p:pic>
      <p:sp>
        <p:nvSpPr>
          <p:cNvPr id="975" name="Google Shape;975;p6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76" name="Google Shape;976;p6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77" name="Google Shape;977;p63"/>
          <p:cNvPicPr preferRelativeResize="0"/>
          <p:nvPr/>
        </p:nvPicPr>
        <p:blipFill>
          <a:blip r:embed="rId3">
            <a:alphaModFix amt="50000"/>
          </a:blip>
          <a:stretch>
            <a:fillRect/>
          </a:stretch>
        </p:blipFill>
        <p:spPr>
          <a:xfrm>
            <a:off x="1324841" y="3497081"/>
            <a:ext cx="914401" cy="292608"/>
          </a:xfrm>
          <a:prstGeom prst="rect">
            <a:avLst/>
          </a:prstGeom>
          <a:noFill/>
          <a:ln>
            <a:noFill/>
          </a:ln>
          <a:effectLst>
            <a:reflection blurRad="0" dir="0" dist="0" endA="0" endPos="46000" fadeDir="5400012" kx="0" rotWithShape="0" algn="bl" stPos="0" sy="-100000" ky="0"/>
          </a:effectLst>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9">
  <p:cSld name="CUSTOM_25_1_1_1_1_1_1_1_1_1_4">
    <p:spTree>
      <p:nvGrpSpPr>
        <p:cNvPr id="978" name="Shape 978"/>
        <p:cNvGrpSpPr/>
        <p:nvPr/>
      </p:nvGrpSpPr>
      <p:grpSpPr>
        <a:xfrm>
          <a:off x="0" y="0"/>
          <a:ext cx="0" cy="0"/>
          <a:chOff x="0" y="0"/>
          <a:chExt cx="0" cy="0"/>
        </a:xfrm>
      </p:grpSpPr>
      <p:pic>
        <p:nvPicPr>
          <p:cNvPr id="979" name="Google Shape;979;p64"/>
          <p:cNvPicPr preferRelativeResize="0"/>
          <p:nvPr/>
        </p:nvPicPr>
        <p:blipFill rotWithShape="1">
          <a:blip r:embed="rId2">
            <a:alphaModFix/>
          </a:blip>
          <a:srcRect b="19579" l="0" r="0" t="23702"/>
          <a:stretch/>
        </p:blipFill>
        <p:spPr>
          <a:xfrm>
            <a:off x="0" y="1668776"/>
            <a:ext cx="9144003" cy="3474720"/>
          </a:xfrm>
          <a:prstGeom prst="rect">
            <a:avLst/>
          </a:prstGeom>
          <a:noFill/>
          <a:ln>
            <a:noFill/>
          </a:ln>
        </p:spPr>
      </p:pic>
      <p:sp>
        <p:nvSpPr>
          <p:cNvPr id="980" name="Google Shape;980;p6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81" name="Google Shape;981;p6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82" name="Google Shape;982;p64"/>
          <p:cNvPicPr preferRelativeResize="0"/>
          <p:nvPr/>
        </p:nvPicPr>
        <p:blipFill>
          <a:blip r:embed="rId3">
            <a:alphaModFix amt="50000"/>
          </a:blip>
          <a:stretch>
            <a:fillRect/>
          </a:stretch>
        </p:blipFill>
        <p:spPr>
          <a:xfrm>
            <a:off x="7315216" y="3398543"/>
            <a:ext cx="914401" cy="292608"/>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0">
  <p:cSld name="CUSTOM_25_1_1_1_1_1_1_1_1_1_4_1">
    <p:spTree>
      <p:nvGrpSpPr>
        <p:cNvPr id="983" name="Shape 983"/>
        <p:cNvGrpSpPr/>
        <p:nvPr/>
      </p:nvGrpSpPr>
      <p:grpSpPr>
        <a:xfrm>
          <a:off x="0" y="0"/>
          <a:ext cx="0" cy="0"/>
          <a:chOff x="0" y="0"/>
          <a:chExt cx="0" cy="0"/>
        </a:xfrm>
      </p:grpSpPr>
      <p:pic>
        <p:nvPicPr>
          <p:cNvPr id="984" name="Google Shape;984;p65"/>
          <p:cNvPicPr preferRelativeResize="0"/>
          <p:nvPr/>
        </p:nvPicPr>
        <p:blipFill rotWithShape="1">
          <a:blip r:embed="rId2">
            <a:alphaModFix/>
          </a:blip>
          <a:srcRect b="53321" l="0" r="34683" t="5900"/>
          <a:stretch/>
        </p:blipFill>
        <p:spPr>
          <a:xfrm>
            <a:off x="0" y="1303025"/>
            <a:ext cx="9144003" cy="3840479"/>
          </a:xfrm>
          <a:prstGeom prst="rect">
            <a:avLst/>
          </a:prstGeom>
          <a:noFill/>
          <a:ln>
            <a:noFill/>
          </a:ln>
        </p:spPr>
      </p:pic>
      <p:sp>
        <p:nvSpPr>
          <p:cNvPr id="985" name="Google Shape;985;p6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86" name="Google Shape;986;p6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87" name="Google Shape;987;p65"/>
          <p:cNvPicPr preferRelativeResize="0"/>
          <p:nvPr/>
        </p:nvPicPr>
        <p:blipFill>
          <a:blip r:embed="rId3">
            <a:alphaModFix amt="50000"/>
          </a:blip>
          <a:stretch>
            <a:fillRect/>
          </a:stretch>
        </p:blipFill>
        <p:spPr>
          <a:xfrm>
            <a:off x="2187166" y="4850893"/>
            <a:ext cx="914401" cy="29260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1">
  <p:cSld name="CUSTOM_25_1_1_1_1_1_1_1_1_1_4_1_1">
    <p:spTree>
      <p:nvGrpSpPr>
        <p:cNvPr id="988" name="Shape 988"/>
        <p:cNvGrpSpPr/>
        <p:nvPr/>
      </p:nvGrpSpPr>
      <p:grpSpPr>
        <a:xfrm>
          <a:off x="0" y="0"/>
          <a:ext cx="0" cy="0"/>
          <a:chOff x="0" y="0"/>
          <a:chExt cx="0" cy="0"/>
        </a:xfrm>
      </p:grpSpPr>
      <p:pic>
        <p:nvPicPr>
          <p:cNvPr id="989" name="Google Shape;989;p66"/>
          <p:cNvPicPr preferRelativeResize="0"/>
          <p:nvPr/>
        </p:nvPicPr>
        <p:blipFill rotWithShape="1">
          <a:blip r:embed="rId2">
            <a:alphaModFix/>
          </a:blip>
          <a:srcRect b="29065" l="0" r="0" t="13931"/>
          <a:stretch/>
        </p:blipFill>
        <p:spPr>
          <a:xfrm>
            <a:off x="0" y="1668775"/>
            <a:ext cx="9144003" cy="3474720"/>
          </a:xfrm>
          <a:prstGeom prst="rect">
            <a:avLst/>
          </a:prstGeom>
          <a:noFill/>
          <a:ln>
            <a:noFill/>
          </a:ln>
        </p:spPr>
      </p:pic>
      <p:sp>
        <p:nvSpPr>
          <p:cNvPr id="990" name="Google Shape;990;p6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91" name="Google Shape;991;p6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92" name="Google Shape;992;p66"/>
          <p:cNvPicPr preferRelativeResize="0"/>
          <p:nvPr/>
        </p:nvPicPr>
        <p:blipFill>
          <a:blip r:embed="rId3">
            <a:alphaModFix amt="50000"/>
          </a:blip>
          <a:stretch>
            <a:fillRect/>
          </a:stretch>
        </p:blipFill>
        <p:spPr>
          <a:xfrm>
            <a:off x="209066" y="4187768"/>
            <a:ext cx="914401" cy="29260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2">
  <p:cSld name="CUSTOM_25_1_1_1_1_1_1_1_1_1_4_1_1_1">
    <p:spTree>
      <p:nvGrpSpPr>
        <p:cNvPr id="993" name="Shape 993"/>
        <p:cNvGrpSpPr/>
        <p:nvPr/>
      </p:nvGrpSpPr>
      <p:grpSpPr>
        <a:xfrm>
          <a:off x="0" y="0"/>
          <a:ext cx="0" cy="0"/>
          <a:chOff x="0" y="0"/>
          <a:chExt cx="0" cy="0"/>
        </a:xfrm>
      </p:grpSpPr>
      <p:pic>
        <p:nvPicPr>
          <p:cNvPr id="994" name="Google Shape;994;p67"/>
          <p:cNvPicPr preferRelativeResize="0"/>
          <p:nvPr/>
        </p:nvPicPr>
        <p:blipFill rotWithShape="1">
          <a:blip r:embed="rId2">
            <a:alphaModFix/>
          </a:blip>
          <a:srcRect b="30678" l="0" r="0" t="12602"/>
          <a:stretch/>
        </p:blipFill>
        <p:spPr>
          <a:xfrm>
            <a:off x="0" y="1668775"/>
            <a:ext cx="9144003" cy="3474720"/>
          </a:xfrm>
          <a:prstGeom prst="rect">
            <a:avLst/>
          </a:prstGeom>
          <a:noFill/>
          <a:ln>
            <a:noFill/>
          </a:ln>
        </p:spPr>
      </p:pic>
      <p:sp>
        <p:nvSpPr>
          <p:cNvPr id="995" name="Google Shape;995;p6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996" name="Google Shape;996;p6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997" name="Google Shape;997;p67"/>
          <p:cNvPicPr preferRelativeResize="0"/>
          <p:nvPr/>
        </p:nvPicPr>
        <p:blipFill>
          <a:blip r:embed="rId3">
            <a:alphaModFix amt="50000"/>
          </a:blip>
          <a:stretch>
            <a:fillRect/>
          </a:stretch>
        </p:blipFill>
        <p:spPr>
          <a:xfrm>
            <a:off x="2822474" y="4668656"/>
            <a:ext cx="914401" cy="292608"/>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3">
  <p:cSld name="CUSTOM_25_1_1_1_1_1_1_1_1_1_4_1_1_1_1">
    <p:spTree>
      <p:nvGrpSpPr>
        <p:cNvPr id="998" name="Shape 998"/>
        <p:cNvGrpSpPr/>
        <p:nvPr/>
      </p:nvGrpSpPr>
      <p:grpSpPr>
        <a:xfrm>
          <a:off x="0" y="0"/>
          <a:ext cx="0" cy="0"/>
          <a:chOff x="0" y="0"/>
          <a:chExt cx="0" cy="0"/>
        </a:xfrm>
      </p:grpSpPr>
      <p:pic>
        <p:nvPicPr>
          <p:cNvPr id="999" name="Google Shape;999;p68"/>
          <p:cNvPicPr preferRelativeResize="0"/>
          <p:nvPr/>
        </p:nvPicPr>
        <p:blipFill rotWithShape="1">
          <a:blip r:embed="rId2">
            <a:alphaModFix/>
          </a:blip>
          <a:srcRect b="19061" l="0" r="0" t="20939"/>
          <a:stretch/>
        </p:blipFill>
        <p:spPr>
          <a:xfrm>
            <a:off x="0" y="1485900"/>
            <a:ext cx="9144003" cy="3657599"/>
          </a:xfrm>
          <a:prstGeom prst="rect">
            <a:avLst/>
          </a:prstGeom>
          <a:noFill/>
          <a:ln>
            <a:noFill/>
          </a:ln>
        </p:spPr>
      </p:pic>
      <p:sp>
        <p:nvSpPr>
          <p:cNvPr id="1000" name="Google Shape;1000;p6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01" name="Google Shape;1001;p6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02" name="Google Shape;1002;p68"/>
          <p:cNvPicPr preferRelativeResize="0"/>
          <p:nvPr/>
        </p:nvPicPr>
        <p:blipFill>
          <a:blip r:embed="rId3">
            <a:alphaModFix amt="50000"/>
          </a:blip>
          <a:stretch>
            <a:fillRect/>
          </a:stretch>
        </p:blipFill>
        <p:spPr>
          <a:xfrm>
            <a:off x="1327994" y="3723536"/>
            <a:ext cx="914401" cy="292608"/>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4">
  <p:cSld name="CUSTOM_25_1_1_1_1_1_1_1_1_1_4_1_1_1_1_1">
    <p:spTree>
      <p:nvGrpSpPr>
        <p:cNvPr id="1003" name="Shape 1003"/>
        <p:cNvGrpSpPr/>
        <p:nvPr/>
      </p:nvGrpSpPr>
      <p:grpSpPr>
        <a:xfrm>
          <a:off x="0" y="0"/>
          <a:ext cx="0" cy="0"/>
          <a:chOff x="0" y="0"/>
          <a:chExt cx="0" cy="0"/>
        </a:xfrm>
      </p:grpSpPr>
      <p:pic>
        <p:nvPicPr>
          <p:cNvPr id="1004" name="Google Shape;1004;p69"/>
          <p:cNvPicPr preferRelativeResize="0"/>
          <p:nvPr/>
        </p:nvPicPr>
        <p:blipFill rotWithShape="1">
          <a:blip r:embed="rId2">
            <a:alphaModFix/>
          </a:blip>
          <a:srcRect b="33698" l="0" r="0" t="9302"/>
          <a:stretch/>
        </p:blipFill>
        <p:spPr>
          <a:xfrm>
            <a:off x="25" y="1668775"/>
            <a:ext cx="9144003" cy="3474720"/>
          </a:xfrm>
          <a:prstGeom prst="rect">
            <a:avLst/>
          </a:prstGeom>
          <a:noFill/>
          <a:ln>
            <a:noFill/>
          </a:ln>
        </p:spPr>
      </p:pic>
      <p:sp>
        <p:nvSpPr>
          <p:cNvPr id="1005" name="Google Shape;1005;p6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06" name="Google Shape;1006;p6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07" name="Google Shape;1007;p69"/>
          <p:cNvPicPr preferRelativeResize="0"/>
          <p:nvPr/>
        </p:nvPicPr>
        <p:blipFill>
          <a:blip r:embed="rId3">
            <a:alphaModFix amt="50000"/>
          </a:blip>
          <a:stretch>
            <a:fillRect/>
          </a:stretch>
        </p:blipFill>
        <p:spPr>
          <a:xfrm>
            <a:off x="3873328" y="4601228"/>
            <a:ext cx="914401" cy="29260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pring  15">
  <p:cSld name="CUSTOM_25_1_1_1_1_1_1_1_1_1_4_1_1_1_1_1_1">
    <p:spTree>
      <p:nvGrpSpPr>
        <p:cNvPr id="1008" name="Shape 1008"/>
        <p:cNvGrpSpPr/>
        <p:nvPr/>
      </p:nvGrpSpPr>
      <p:grpSpPr>
        <a:xfrm>
          <a:off x="0" y="0"/>
          <a:ext cx="0" cy="0"/>
          <a:chOff x="0" y="0"/>
          <a:chExt cx="0" cy="0"/>
        </a:xfrm>
      </p:grpSpPr>
      <p:pic>
        <p:nvPicPr>
          <p:cNvPr id="1009" name="Google Shape;1009;p70"/>
          <p:cNvPicPr preferRelativeResize="0"/>
          <p:nvPr/>
        </p:nvPicPr>
        <p:blipFill rotWithShape="1">
          <a:blip r:embed="rId2">
            <a:alphaModFix/>
          </a:blip>
          <a:srcRect b="23639" l="0" r="0" t="13672"/>
          <a:stretch/>
        </p:blipFill>
        <p:spPr>
          <a:xfrm>
            <a:off x="25" y="1303025"/>
            <a:ext cx="9144003" cy="3840479"/>
          </a:xfrm>
          <a:prstGeom prst="rect">
            <a:avLst/>
          </a:prstGeom>
          <a:noFill/>
          <a:ln>
            <a:noFill/>
          </a:ln>
        </p:spPr>
      </p:pic>
      <p:sp>
        <p:nvSpPr>
          <p:cNvPr id="1010" name="Google Shape;1010;p7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11" name="Google Shape;1011;p7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12" name="Google Shape;1012;p70"/>
          <p:cNvPicPr preferRelativeResize="0"/>
          <p:nvPr/>
        </p:nvPicPr>
        <p:blipFill>
          <a:blip r:embed="rId3">
            <a:alphaModFix amt="50000"/>
          </a:blip>
          <a:stretch>
            <a:fillRect/>
          </a:stretch>
        </p:blipFill>
        <p:spPr>
          <a:xfrm>
            <a:off x="7352197" y="4720903"/>
            <a:ext cx="914401" cy="2926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for Short Meeting">
  <p:cSld name="CUSTOM_1_5">
    <p:spTree>
      <p:nvGrpSpPr>
        <p:cNvPr id="90" name="Shape 90"/>
        <p:cNvGrpSpPr/>
        <p:nvPr/>
      </p:nvGrpSpPr>
      <p:grpSpPr>
        <a:xfrm>
          <a:off x="0" y="0"/>
          <a:ext cx="0" cy="0"/>
          <a:chOff x="0" y="0"/>
          <a:chExt cx="0" cy="0"/>
        </a:xfrm>
      </p:grpSpPr>
      <p:sp>
        <p:nvSpPr>
          <p:cNvPr id="91" name="Google Shape;91;p8"/>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TASKS COMPLETED</a:t>
            </a:r>
            <a:endParaRPr b="1" sz="2400">
              <a:solidFill>
                <a:srgbClr val="666666"/>
              </a:solidFill>
              <a:latin typeface="Rajdhani"/>
              <a:ea typeface="Rajdhani"/>
              <a:cs typeface="Rajdhani"/>
              <a:sym typeface="Rajdhani"/>
            </a:endParaRPr>
          </a:p>
        </p:txBody>
      </p:sp>
      <p:sp>
        <p:nvSpPr>
          <p:cNvPr id="92" name="Google Shape;92;p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3" name="Google Shape;93;p8"/>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94" name="Google Shape;94;p8"/>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95" name="Google Shape;95;p8"/>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96" name="Google Shape;96;p8"/>
          <p:cNvGrpSpPr/>
          <p:nvPr/>
        </p:nvGrpSpPr>
        <p:grpSpPr>
          <a:xfrm>
            <a:off x="310894" y="212402"/>
            <a:ext cx="8520606" cy="590100"/>
            <a:chOff x="310894" y="212402"/>
            <a:chExt cx="8520606" cy="590100"/>
          </a:xfrm>
        </p:grpSpPr>
        <p:sp>
          <p:nvSpPr>
            <p:cNvPr id="97" name="Google Shape;97;p8"/>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98" name="Google Shape;98;p8"/>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99" name="Google Shape;99;p8"/>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100" name="Google Shape;100;p8"/>
          <p:cNvGrpSpPr/>
          <p:nvPr/>
        </p:nvGrpSpPr>
        <p:grpSpPr>
          <a:xfrm>
            <a:off x="413014" y="368130"/>
            <a:ext cx="386876" cy="278641"/>
            <a:chOff x="7155314" y="3502243"/>
            <a:chExt cx="386876" cy="278641"/>
          </a:xfrm>
        </p:grpSpPr>
        <p:sp>
          <p:nvSpPr>
            <p:cNvPr id="101" name="Google Shape;101;p8"/>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8"/>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
  <p:cSld name="CUSTOM_25_1_1_1_1_1_1_1_2">
    <p:spTree>
      <p:nvGrpSpPr>
        <p:cNvPr id="1013" name="Shape 1013"/>
        <p:cNvGrpSpPr/>
        <p:nvPr/>
      </p:nvGrpSpPr>
      <p:grpSpPr>
        <a:xfrm>
          <a:off x="0" y="0"/>
          <a:ext cx="0" cy="0"/>
          <a:chOff x="0" y="0"/>
          <a:chExt cx="0" cy="0"/>
        </a:xfrm>
      </p:grpSpPr>
      <p:pic>
        <p:nvPicPr>
          <p:cNvPr id="1014" name="Google Shape;1014;p71"/>
          <p:cNvPicPr preferRelativeResize="0"/>
          <p:nvPr/>
        </p:nvPicPr>
        <p:blipFill rotWithShape="1">
          <a:blip r:embed="rId2">
            <a:alphaModFix/>
          </a:blip>
          <a:srcRect b="34230" l="0" r="0" t="8767"/>
          <a:stretch/>
        </p:blipFill>
        <p:spPr>
          <a:xfrm>
            <a:off x="0" y="1668775"/>
            <a:ext cx="9144003" cy="3474720"/>
          </a:xfrm>
          <a:prstGeom prst="rect">
            <a:avLst/>
          </a:prstGeom>
          <a:noFill/>
          <a:ln>
            <a:noFill/>
          </a:ln>
        </p:spPr>
      </p:pic>
      <p:sp>
        <p:nvSpPr>
          <p:cNvPr id="1015" name="Google Shape;1015;p7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16" name="Google Shape;1016;p7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17" name="Google Shape;1017;p71"/>
          <p:cNvPicPr preferRelativeResize="0"/>
          <p:nvPr/>
        </p:nvPicPr>
        <p:blipFill>
          <a:blip r:embed="rId3">
            <a:alphaModFix amt="50000"/>
          </a:blip>
          <a:stretch>
            <a:fillRect/>
          </a:stretch>
        </p:blipFill>
        <p:spPr>
          <a:xfrm>
            <a:off x="2209021" y="2614244"/>
            <a:ext cx="914401" cy="292608"/>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2">
  <p:cSld name="CUSTOM_25_1_1_1_1_1_1_1_1_1_1">
    <p:spTree>
      <p:nvGrpSpPr>
        <p:cNvPr id="1018" name="Shape 1018"/>
        <p:cNvGrpSpPr/>
        <p:nvPr/>
      </p:nvGrpSpPr>
      <p:grpSpPr>
        <a:xfrm>
          <a:off x="0" y="0"/>
          <a:ext cx="0" cy="0"/>
          <a:chOff x="0" y="0"/>
          <a:chExt cx="0" cy="0"/>
        </a:xfrm>
      </p:grpSpPr>
      <p:pic>
        <p:nvPicPr>
          <p:cNvPr id="1019" name="Google Shape;1019;p72"/>
          <p:cNvPicPr preferRelativeResize="0"/>
          <p:nvPr/>
        </p:nvPicPr>
        <p:blipFill rotWithShape="1">
          <a:blip r:embed="rId2">
            <a:alphaModFix/>
          </a:blip>
          <a:srcRect b="25373" l="0" r="0" t="14627"/>
          <a:stretch/>
        </p:blipFill>
        <p:spPr>
          <a:xfrm>
            <a:off x="0" y="1485900"/>
            <a:ext cx="9144003" cy="3657599"/>
          </a:xfrm>
          <a:prstGeom prst="rect">
            <a:avLst/>
          </a:prstGeom>
          <a:noFill/>
          <a:ln>
            <a:noFill/>
          </a:ln>
        </p:spPr>
      </p:pic>
      <p:sp>
        <p:nvSpPr>
          <p:cNvPr id="1020" name="Google Shape;1020;p7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21" name="Google Shape;1021;p7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22" name="Google Shape;1022;p72"/>
          <p:cNvPicPr preferRelativeResize="0"/>
          <p:nvPr/>
        </p:nvPicPr>
        <p:blipFill>
          <a:blip r:embed="rId3">
            <a:alphaModFix amt="50000"/>
          </a:blip>
          <a:stretch>
            <a:fillRect/>
          </a:stretch>
        </p:blipFill>
        <p:spPr>
          <a:xfrm>
            <a:off x="4114800" y="4768492"/>
            <a:ext cx="914401" cy="292608"/>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3">
  <p:cSld name="CUSTOM_25_1_1_1_1">
    <p:spTree>
      <p:nvGrpSpPr>
        <p:cNvPr id="1023" name="Shape 1023"/>
        <p:cNvGrpSpPr/>
        <p:nvPr/>
      </p:nvGrpSpPr>
      <p:grpSpPr>
        <a:xfrm>
          <a:off x="0" y="0"/>
          <a:ext cx="0" cy="0"/>
          <a:chOff x="0" y="0"/>
          <a:chExt cx="0" cy="0"/>
        </a:xfrm>
      </p:grpSpPr>
      <p:pic>
        <p:nvPicPr>
          <p:cNvPr id="1024" name="Google Shape;1024;p73"/>
          <p:cNvPicPr preferRelativeResize="0"/>
          <p:nvPr/>
        </p:nvPicPr>
        <p:blipFill rotWithShape="1">
          <a:blip r:embed="rId2">
            <a:alphaModFix/>
          </a:blip>
          <a:srcRect b="22829" l="0" r="0" t="20452"/>
          <a:stretch/>
        </p:blipFill>
        <p:spPr>
          <a:xfrm>
            <a:off x="0" y="1668776"/>
            <a:ext cx="9144003" cy="3474720"/>
          </a:xfrm>
          <a:prstGeom prst="rect">
            <a:avLst/>
          </a:prstGeom>
          <a:noFill/>
          <a:ln>
            <a:noFill/>
          </a:ln>
        </p:spPr>
      </p:pic>
      <p:sp>
        <p:nvSpPr>
          <p:cNvPr id="1025" name="Google Shape;1025;p7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26" name="Google Shape;1026;p7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27" name="Google Shape;1027;p73"/>
          <p:cNvPicPr preferRelativeResize="0"/>
          <p:nvPr/>
        </p:nvPicPr>
        <p:blipFill>
          <a:blip r:embed="rId3">
            <a:alphaModFix amt="50000"/>
          </a:blip>
          <a:stretch>
            <a:fillRect/>
          </a:stretch>
        </p:blipFill>
        <p:spPr>
          <a:xfrm>
            <a:off x="852554" y="4774698"/>
            <a:ext cx="914401" cy="29260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4">
  <p:cSld name="CUSTOM_25_1_1_1_1_1">
    <p:spTree>
      <p:nvGrpSpPr>
        <p:cNvPr id="1028" name="Shape 1028"/>
        <p:cNvGrpSpPr/>
        <p:nvPr/>
      </p:nvGrpSpPr>
      <p:grpSpPr>
        <a:xfrm>
          <a:off x="0" y="0"/>
          <a:ext cx="0" cy="0"/>
          <a:chOff x="0" y="0"/>
          <a:chExt cx="0" cy="0"/>
        </a:xfrm>
      </p:grpSpPr>
      <p:pic>
        <p:nvPicPr>
          <p:cNvPr id="1029" name="Google Shape;1029;p74"/>
          <p:cNvPicPr preferRelativeResize="0"/>
          <p:nvPr/>
        </p:nvPicPr>
        <p:blipFill rotWithShape="1">
          <a:blip r:embed="rId2">
            <a:alphaModFix/>
          </a:blip>
          <a:srcRect b="38821" l="0" r="0" t="1176"/>
          <a:stretch/>
        </p:blipFill>
        <p:spPr>
          <a:xfrm>
            <a:off x="25" y="1485900"/>
            <a:ext cx="9144003" cy="3657599"/>
          </a:xfrm>
          <a:prstGeom prst="rect">
            <a:avLst/>
          </a:prstGeom>
          <a:noFill/>
          <a:ln>
            <a:noFill/>
          </a:ln>
        </p:spPr>
      </p:pic>
      <p:sp>
        <p:nvSpPr>
          <p:cNvPr id="1030" name="Google Shape;1030;p7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31" name="Google Shape;1031;p7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32" name="Google Shape;1032;p74"/>
          <p:cNvPicPr preferRelativeResize="0"/>
          <p:nvPr/>
        </p:nvPicPr>
        <p:blipFill>
          <a:blip r:embed="rId3">
            <a:alphaModFix amt="50000"/>
          </a:blip>
          <a:stretch>
            <a:fillRect/>
          </a:stretch>
        </p:blipFill>
        <p:spPr>
          <a:xfrm>
            <a:off x="4187785" y="4559244"/>
            <a:ext cx="914401" cy="29260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5">
  <p:cSld name="CUSTOM_25_1_1_1_1_1_3">
    <p:spTree>
      <p:nvGrpSpPr>
        <p:cNvPr id="1033" name="Shape 1033"/>
        <p:cNvGrpSpPr/>
        <p:nvPr/>
      </p:nvGrpSpPr>
      <p:grpSpPr>
        <a:xfrm>
          <a:off x="0" y="0"/>
          <a:ext cx="0" cy="0"/>
          <a:chOff x="0" y="0"/>
          <a:chExt cx="0" cy="0"/>
        </a:xfrm>
      </p:grpSpPr>
      <p:pic>
        <p:nvPicPr>
          <p:cNvPr id="1034" name="Google Shape;1034;p75"/>
          <p:cNvPicPr preferRelativeResize="0"/>
          <p:nvPr/>
        </p:nvPicPr>
        <p:blipFill rotWithShape="1">
          <a:blip r:embed="rId2">
            <a:alphaModFix/>
          </a:blip>
          <a:srcRect b="11496" l="0" r="0" t="28435"/>
          <a:stretch/>
        </p:blipFill>
        <p:spPr>
          <a:xfrm>
            <a:off x="0" y="1485901"/>
            <a:ext cx="9144003" cy="3657599"/>
          </a:xfrm>
          <a:prstGeom prst="rect">
            <a:avLst/>
          </a:prstGeom>
          <a:noFill/>
          <a:ln>
            <a:noFill/>
          </a:ln>
        </p:spPr>
      </p:pic>
      <p:sp>
        <p:nvSpPr>
          <p:cNvPr id="1035" name="Google Shape;1035;p7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36" name="Google Shape;1036;p7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37" name="Google Shape;1037;p75"/>
          <p:cNvPicPr preferRelativeResize="0"/>
          <p:nvPr/>
        </p:nvPicPr>
        <p:blipFill>
          <a:blip r:embed="rId3">
            <a:alphaModFix amt="50000"/>
          </a:blip>
          <a:stretch>
            <a:fillRect/>
          </a:stretch>
        </p:blipFill>
        <p:spPr>
          <a:xfrm>
            <a:off x="2316306" y="3968815"/>
            <a:ext cx="914401" cy="292608"/>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6">
  <p:cSld name="CUSTOM_25_1_1_1_1_1_1_1_1_1_2">
    <p:spTree>
      <p:nvGrpSpPr>
        <p:cNvPr id="1038" name="Shape 1038"/>
        <p:cNvGrpSpPr/>
        <p:nvPr/>
      </p:nvGrpSpPr>
      <p:grpSpPr>
        <a:xfrm>
          <a:off x="0" y="0"/>
          <a:ext cx="0" cy="0"/>
          <a:chOff x="0" y="0"/>
          <a:chExt cx="0" cy="0"/>
        </a:xfrm>
      </p:grpSpPr>
      <p:pic>
        <p:nvPicPr>
          <p:cNvPr id="1039" name="Google Shape;1039;p76"/>
          <p:cNvPicPr preferRelativeResize="0"/>
          <p:nvPr/>
        </p:nvPicPr>
        <p:blipFill rotWithShape="1">
          <a:blip r:embed="rId2">
            <a:alphaModFix/>
          </a:blip>
          <a:srcRect b="25991" l="0" r="0" t="14009"/>
          <a:stretch/>
        </p:blipFill>
        <p:spPr>
          <a:xfrm>
            <a:off x="25" y="1485900"/>
            <a:ext cx="9144003" cy="3657599"/>
          </a:xfrm>
          <a:prstGeom prst="rect">
            <a:avLst/>
          </a:prstGeom>
          <a:noFill/>
          <a:ln>
            <a:noFill/>
          </a:ln>
        </p:spPr>
      </p:pic>
      <p:sp>
        <p:nvSpPr>
          <p:cNvPr id="1040" name="Google Shape;1040;p7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41" name="Google Shape;1041;p7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42" name="Google Shape;1042;p76"/>
          <p:cNvPicPr preferRelativeResize="0"/>
          <p:nvPr/>
        </p:nvPicPr>
        <p:blipFill>
          <a:blip r:embed="rId3">
            <a:alphaModFix amt="50000"/>
          </a:blip>
          <a:stretch>
            <a:fillRect/>
          </a:stretch>
        </p:blipFill>
        <p:spPr>
          <a:xfrm>
            <a:off x="1451025" y="4082293"/>
            <a:ext cx="914401" cy="292608"/>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7">
  <p:cSld name="CUSTOM_25_1_1_1_1_1_1_1_1_1_1_1_2">
    <p:spTree>
      <p:nvGrpSpPr>
        <p:cNvPr id="1043" name="Shape 1043"/>
        <p:cNvGrpSpPr/>
        <p:nvPr/>
      </p:nvGrpSpPr>
      <p:grpSpPr>
        <a:xfrm>
          <a:off x="0" y="0"/>
          <a:ext cx="0" cy="0"/>
          <a:chOff x="0" y="0"/>
          <a:chExt cx="0" cy="0"/>
        </a:xfrm>
      </p:grpSpPr>
      <p:pic>
        <p:nvPicPr>
          <p:cNvPr id="1044" name="Google Shape;1044;p77"/>
          <p:cNvPicPr preferRelativeResize="0"/>
          <p:nvPr/>
        </p:nvPicPr>
        <p:blipFill rotWithShape="1">
          <a:blip r:embed="rId2">
            <a:alphaModFix/>
          </a:blip>
          <a:srcRect b="17880" l="0" r="0" t="22116"/>
          <a:stretch/>
        </p:blipFill>
        <p:spPr>
          <a:xfrm>
            <a:off x="0" y="1485900"/>
            <a:ext cx="9144003" cy="3657599"/>
          </a:xfrm>
          <a:prstGeom prst="rect">
            <a:avLst/>
          </a:prstGeom>
          <a:noFill/>
          <a:ln>
            <a:noFill/>
          </a:ln>
        </p:spPr>
      </p:pic>
      <p:sp>
        <p:nvSpPr>
          <p:cNvPr id="1045" name="Google Shape;1045;p7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46" name="Google Shape;1046;p7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47" name="Google Shape;1047;p77"/>
          <p:cNvPicPr preferRelativeResize="0"/>
          <p:nvPr/>
        </p:nvPicPr>
        <p:blipFill>
          <a:blip r:embed="rId3">
            <a:alphaModFix amt="50000"/>
          </a:blip>
          <a:stretch>
            <a:fillRect/>
          </a:stretch>
        </p:blipFill>
        <p:spPr>
          <a:xfrm>
            <a:off x="7497921" y="4890788"/>
            <a:ext cx="914401" cy="292608"/>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8">
  <p:cSld name="CUSTOM_25_1_1_1_1_1_1_1_1_1_1_1_2_1">
    <p:spTree>
      <p:nvGrpSpPr>
        <p:cNvPr id="1048" name="Shape 1048"/>
        <p:cNvGrpSpPr/>
        <p:nvPr/>
      </p:nvGrpSpPr>
      <p:grpSpPr>
        <a:xfrm>
          <a:off x="0" y="0"/>
          <a:ext cx="0" cy="0"/>
          <a:chOff x="0" y="0"/>
          <a:chExt cx="0" cy="0"/>
        </a:xfrm>
      </p:grpSpPr>
      <p:pic>
        <p:nvPicPr>
          <p:cNvPr id="1049" name="Google Shape;1049;p78"/>
          <p:cNvPicPr preferRelativeResize="0"/>
          <p:nvPr/>
        </p:nvPicPr>
        <p:blipFill rotWithShape="1">
          <a:blip r:embed="rId2">
            <a:alphaModFix/>
          </a:blip>
          <a:srcRect b="35175" l="0" r="0" t="7074"/>
          <a:stretch/>
        </p:blipFill>
        <p:spPr>
          <a:xfrm>
            <a:off x="0" y="1623050"/>
            <a:ext cx="9144003" cy="3520441"/>
          </a:xfrm>
          <a:prstGeom prst="rect">
            <a:avLst/>
          </a:prstGeom>
          <a:noFill/>
          <a:ln>
            <a:noFill/>
          </a:ln>
        </p:spPr>
      </p:pic>
      <p:sp>
        <p:nvSpPr>
          <p:cNvPr id="1050" name="Google Shape;1050;p7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51" name="Google Shape;1051;p78"/>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52" name="Google Shape;1052;p78"/>
          <p:cNvPicPr preferRelativeResize="0"/>
          <p:nvPr/>
        </p:nvPicPr>
        <p:blipFill>
          <a:blip r:embed="rId3">
            <a:alphaModFix amt="50000"/>
          </a:blip>
          <a:stretch>
            <a:fillRect/>
          </a:stretch>
        </p:blipFill>
        <p:spPr>
          <a:xfrm rot="-1079996">
            <a:off x="5981922" y="2975817"/>
            <a:ext cx="914403" cy="29261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9">
  <p:cSld name="CUSTOM_25_1_1_1_1_1_1_1_1_1_1_1_2_1_1">
    <p:spTree>
      <p:nvGrpSpPr>
        <p:cNvPr id="1053" name="Shape 1053"/>
        <p:cNvGrpSpPr/>
        <p:nvPr/>
      </p:nvGrpSpPr>
      <p:grpSpPr>
        <a:xfrm>
          <a:off x="0" y="0"/>
          <a:ext cx="0" cy="0"/>
          <a:chOff x="0" y="0"/>
          <a:chExt cx="0" cy="0"/>
        </a:xfrm>
      </p:grpSpPr>
      <p:pic>
        <p:nvPicPr>
          <p:cNvPr id="1054" name="Google Shape;1054;p79"/>
          <p:cNvPicPr preferRelativeResize="0"/>
          <p:nvPr/>
        </p:nvPicPr>
        <p:blipFill rotWithShape="1">
          <a:blip r:embed="rId2">
            <a:alphaModFix/>
          </a:blip>
          <a:srcRect b="18488" l="0" r="0" t="14012"/>
          <a:stretch/>
        </p:blipFill>
        <p:spPr>
          <a:xfrm>
            <a:off x="25" y="1028700"/>
            <a:ext cx="9144003" cy="4114799"/>
          </a:xfrm>
          <a:prstGeom prst="rect">
            <a:avLst/>
          </a:prstGeom>
          <a:noFill/>
          <a:ln>
            <a:noFill/>
          </a:ln>
        </p:spPr>
      </p:pic>
      <p:sp>
        <p:nvSpPr>
          <p:cNvPr id="1055" name="Google Shape;1055;p7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56" name="Google Shape;1056;p79"/>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57" name="Google Shape;1057;p79"/>
          <p:cNvPicPr preferRelativeResize="0"/>
          <p:nvPr/>
        </p:nvPicPr>
        <p:blipFill>
          <a:blip r:embed="rId3">
            <a:alphaModFix amt="50000"/>
          </a:blip>
          <a:stretch>
            <a:fillRect/>
          </a:stretch>
        </p:blipFill>
        <p:spPr>
          <a:xfrm rot="38">
            <a:off x="580109" y="4555680"/>
            <a:ext cx="914404" cy="29261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0">
  <p:cSld name="CUSTOM_25_1_1_1_1_1_1_1_1_1_1_1_2_1_1_1">
    <p:spTree>
      <p:nvGrpSpPr>
        <p:cNvPr id="1058" name="Shape 1058"/>
        <p:cNvGrpSpPr/>
        <p:nvPr/>
      </p:nvGrpSpPr>
      <p:grpSpPr>
        <a:xfrm>
          <a:off x="0" y="0"/>
          <a:ext cx="0" cy="0"/>
          <a:chOff x="0" y="0"/>
          <a:chExt cx="0" cy="0"/>
        </a:xfrm>
      </p:grpSpPr>
      <p:pic>
        <p:nvPicPr>
          <p:cNvPr id="1059" name="Google Shape;1059;p80"/>
          <p:cNvPicPr preferRelativeResize="0"/>
          <p:nvPr/>
        </p:nvPicPr>
        <p:blipFill rotWithShape="1">
          <a:blip r:embed="rId2">
            <a:alphaModFix/>
          </a:blip>
          <a:srcRect b="28182" l="0" r="0" t="4313"/>
          <a:stretch/>
        </p:blipFill>
        <p:spPr>
          <a:xfrm>
            <a:off x="-31925" y="1028700"/>
            <a:ext cx="9143977" cy="4114799"/>
          </a:xfrm>
          <a:prstGeom prst="rect">
            <a:avLst/>
          </a:prstGeom>
          <a:noFill/>
          <a:ln>
            <a:noFill/>
          </a:ln>
        </p:spPr>
      </p:pic>
      <p:sp>
        <p:nvSpPr>
          <p:cNvPr id="1060" name="Google Shape;1060;p8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61" name="Google Shape;1061;p80"/>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62" name="Google Shape;1062;p80"/>
          <p:cNvPicPr preferRelativeResize="0"/>
          <p:nvPr/>
        </p:nvPicPr>
        <p:blipFill>
          <a:blip r:embed="rId3">
            <a:alphaModFix amt="50000"/>
          </a:blip>
          <a:stretch>
            <a:fillRect/>
          </a:stretch>
        </p:blipFill>
        <p:spPr>
          <a:xfrm rot="38">
            <a:off x="92150" y="2939793"/>
            <a:ext cx="914404" cy="29261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Questions">
  <p:cSld name="CUSTOM_1_4">
    <p:spTree>
      <p:nvGrpSpPr>
        <p:cNvPr id="108" name="Shape 108"/>
        <p:cNvGrpSpPr/>
        <p:nvPr/>
      </p:nvGrpSpPr>
      <p:grpSpPr>
        <a:xfrm>
          <a:off x="0" y="0"/>
          <a:ext cx="0" cy="0"/>
          <a:chOff x="0" y="0"/>
          <a:chExt cx="0" cy="0"/>
        </a:xfrm>
      </p:grpSpPr>
      <p:sp>
        <p:nvSpPr>
          <p:cNvPr id="109" name="Google Shape;109;p9"/>
          <p:cNvSpPr txBox="1"/>
          <p:nvPr/>
        </p:nvSpPr>
        <p:spPr>
          <a:xfrm>
            <a:off x="310900" y="795450"/>
            <a:ext cx="4235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QUESTIONS TO DISCUSS</a:t>
            </a:r>
            <a:endParaRPr b="1" sz="2400">
              <a:solidFill>
                <a:srgbClr val="666666"/>
              </a:solidFill>
              <a:latin typeface="Rajdhani"/>
              <a:ea typeface="Rajdhani"/>
              <a:cs typeface="Rajdhani"/>
              <a:sym typeface="Rajdhani"/>
            </a:endParaRPr>
          </a:p>
        </p:txBody>
      </p:sp>
      <p:sp>
        <p:nvSpPr>
          <p:cNvPr id="110" name="Google Shape;110;p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11" name="Google Shape;111;p9"/>
          <p:cNvSpPr txBox="1"/>
          <p:nvPr/>
        </p:nvSpPr>
        <p:spPr>
          <a:xfrm>
            <a:off x="4546596" y="795450"/>
            <a:ext cx="42336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12" name="Google Shape;112;p9"/>
          <p:cNvSpPr txBox="1"/>
          <p:nvPr>
            <p:ph idx="1" type="body"/>
          </p:nvPr>
        </p:nvSpPr>
        <p:spPr>
          <a:xfrm>
            <a:off x="313000" y="1371450"/>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13" name="Google Shape;113;p9"/>
          <p:cNvSpPr txBox="1"/>
          <p:nvPr>
            <p:ph idx="2" type="body"/>
          </p:nvPr>
        </p:nvSpPr>
        <p:spPr>
          <a:xfrm>
            <a:off x="4546600" y="1371455"/>
            <a:ext cx="4233600" cy="3771900"/>
          </a:xfrm>
          <a:prstGeom prst="rect">
            <a:avLst/>
          </a:prstGeom>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14" name="Google Shape;114;p9"/>
          <p:cNvGrpSpPr/>
          <p:nvPr/>
        </p:nvGrpSpPr>
        <p:grpSpPr>
          <a:xfrm>
            <a:off x="310894" y="212402"/>
            <a:ext cx="8520606" cy="590100"/>
            <a:chOff x="310894" y="212402"/>
            <a:chExt cx="8520606" cy="590100"/>
          </a:xfrm>
        </p:grpSpPr>
        <p:sp>
          <p:nvSpPr>
            <p:cNvPr id="115" name="Google Shape;115;p9"/>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16" name="Google Shape;116;p9"/>
            <p:cNvSpPr txBox="1"/>
            <p:nvPr/>
          </p:nvSpPr>
          <p:spPr>
            <a:xfrm>
              <a:off x="7012900" y="219450"/>
              <a:ext cx="1818600" cy="5760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117" name="Google Shape;117;p9"/>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grpSp>
        <p:nvGrpSpPr>
          <p:cNvPr id="118" name="Google Shape;118;p9"/>
          <p:cNvGrpSpPr/>
          <p:nvPr/>
        </p:nvGrpSpPr>
        <p:grpSpPr>
          <a:xfrm>
            <a:off x="413014" y="368130"/>
            <a:ext cx="386876" cy="278641"/>
            <a:chOff x="7155314" y="3502243"/>
            <a:chExt cx="386876" cy="278641"/>
          </a:xfrm>
        </p:grpSpPr>
        <p:sp>
          <p:nvSpPr>
            <p:cNvPr id="119" name="Google Shape;119;p9"/>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txBox="1"/>
          <p:nvPr>
            <p:ph idx="3"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1">
  <p:cSld name="CUSTOM_25_1_1_1_1_1_1_1_1_1_1_1_2_1_1_1_1">
    <p:spTree>
      <p:nvGrpSpPr>
        <p:cNvPr id="1063" name="Shape 1063"/>
        <p:cNvGrpSpPr/>
        <p:nvPr/>
      </p:nvGrpSpPr>
      <p:grpSpPr>
        <a:xfrm>
          <a:off x="0" y="0"/>
          <a:ext cx="0" cy="0"/>
          <a:chOff x="0" y="0"/>
          <a:chExt cx="0" cy="0"/>
        </a:xfrm>
      </p:grpSpPr>
      <p:pic>
        <p:nvPicPr>
          <p:cNvPr id="1064" name="Google Shape;1064;p81"/>
          <p:cNvPicPr preferRelativeResize="0"/>
          <p:nvPr/>
        </p:nvPicPr>
        <p:blipFill rotWithShape="1">
          <a:blip r:embed="rId2">
            <a:alphaModFix/>
          </a:blip>
          <a:srcRect b="22854" l="0" r="0" t="17142"/>
          <a:stretch/>
        </p:blipFill>
        <p:spPr>
          <a:xfrm>
            <a:off x="25" y="1485900"/>
            <a:ext cx="9144003" cy="3657599"/>
          </a:xfrm>
          <a:prstGeom prst="rect">
            <a:avLst/>
          </a:prstGeom>
          <a:noFill/>
          <a:ln>
            <a:noFill/>
          </a:ln>
        </p:spPr>
      </p:pic>
      <p:sp>
        <p:nvSpPr>
          <p:cNvPr id="1065" name="Google Shape;1065;p8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66" name="Google Shape;1066;p81"/>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67" name="Google Shape;1067;p81"/>
          <p:cNvPicPr preferRelativeResize="0"/>
          <p:nvPr/>
        </p:nvPicPr>
        <p:blipFill>
          <a:blip r:embed="rId3">
            <a:alphaModFix amt="50000"/>
          </a:blip>
          <a:stretch>
            <a:fillRect/>
          </a:stretch>
        </p:blipFill>
        <p:spPr>
          <a:xfrm rot="38">
            <a:off x="5055150" y="3067443"/>
            <a:ext cx="914404" cy="29261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2">
  <p:cSld name="CUSTOM_25_1_1_1_1_1_1_1_1_1_1_1_2_1_1_1_1_1">
    <p:spTree>
      <p:nvGrpSpPr>
        <p:cNvPr id="1068" name="Shape 1068"/>
        <p:cNvGrpSpPr/>
        <p:nvPr/>
      </p:nvGrpSpPr>
      <p:grpSpPr>
        <a:xfrm>
          <a:off x="0" y="0"/>
          <a:ext cx="0" cy="0"/>
          <a:chOff x="0" y="0"/>
          <a:chExt cx="0" cy="0"/>
        </a:xfrm>
      </p:grpSpPr>
      <p:pic>
        <p:nvPicPr>
          <p:cNvPr id="1069" name="Google Shape;1069;p82"/>
          <p:cNvPicPr preferRelativeResize="0"/>
          <p:nvPr/>
        </p:nvPicPr>
        <p:blipFill rotWithShape="1">
          <a:blip r:embed="rId2">
            <a:alphaModFix/>
          </a:blip>
          <a:srcRect b="25373" l="0" r="0" t="0"/>
          <a:stretch/>
        </p:blipFill>
        <p:spPr>
          <a:xfrm>
            <a:off x="0" y="571500"/>
            <a:ext cx="9144003" cy="4571999"/>
          </a:xfrm>
          <a:prstGeom prst="rect">
            <a:avLst/>
          </a:prstGeom>
          <a:noFill/>
          <a:ln>
            <a:noFill/>
          </a:ln>
        </p:spPr>
      </p:pic>
      <p:sp>
        <p:nvSpPr>
          <p:cNvPr id="1070" name="Google Shape;1070;p8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71" name="Google Shape;1071;p82"/>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72" name="Google Shape;1072;p82"/>
          <p:cNvPicPr preferRelativeResize="0"/>
          <p:nvPr/>
        </p:nvPicPr>
        <p:blipFill>
          <a:blip r:embed="rId3">
            <a:alphaModFix amt="50000"/>
          </a:blip>
          <a:stretch>
            <a:fillRect/>
          </a:stretch>
        </p:blipFill>
        <p:spPr>
          <a:xfrm rot="38">
            <a:off x="5143325" y="4850893"/>
            <a:ext cx="914404" cy="29261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3">
  <p:cSld name="CUSTOM_25_1_1_1_1_1_1_1_1_1_1_1_2_1_1_1_1_1_1">
    <p:spTree>
      <p:nvGrpSpPr>
        <p:cNvPr id="1073" name="Shape 1073"/>
        <p:cNvGrpSpPr/>
        <p:nvPr/>
      </p:nvGrpSpPr>
      <p:grpSpPr>
        <a:xfrm>
          <a:off x="0" y="0"/>
          <a:ext cx="0" cy="0"/>
          <a:chOff x="0" y="0"/>
          <a:chExt cx="0" cy="0"/>
        </a:xfrm>
      </p:grpSpPr>
      <p:pic>
        <p:nvPicPr>
          <p:cNvPr id="1074" name="Google Shape;1074;p83"/>
          <p:cNvPicPr preferRelativeResize="0"/>
          <p:nvPr/>
        </p:nvPicPr>
        <p:blipFill rotWithShape="1">
          <a:blip r:embed="rId2">
            <a:alphaModFix/>
          </a:blip>
          <a:srcRect b="24377" l="0" r="0" t="15623"/>
          <a:stretch/>
        </p:blipFill>
        <p:spPr>
          <a:xfrm>
            <a:off x="0" y="1485900"/>
            <a:ext cx="9144003" cy="3657599"/>
          </a:xfrm>
          <a:prstGeom prst="rect">
            <a:avLst/>
          </a:prstGeom>
          <a:noFill/>
          <a:ln>
            <a:noFill/>
          </a:ln>
        </p:spPr>
      </p:pic>
      <p:sp>
        <p:nvSpPr>
          <p:cNvPr id="1075" name="Google Shape;1075;p8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76" name="Google Shape;1076;p83"/>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77" name="Google Shape;1077;p83"/>
          <p:cNvPicPr preferRelativeResize="0"/>
          <p:nvPr/>
        </p:nvPicPr>
        <p:blipFill>
          <a:blip r:embed="rId3">
            <a:alphaModFix amt="50000"/>
          </a:blip>
          <a:stretch>
            <a:fillRect/>
          </a:stretch>
        </p:blipFill>
        <p:spPr>
          <a:xfrm rot="38">
            <a:off x="8151425" y="4755143"/>
            <a:ext cx="914404" cy="29261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4">
  <p:cSld name="CUSTOM_25_1_1_1_1_1_1_1_1_1_1_1_2_1_1_1_1_1_1_1">
    <p:spTree>
      <p:nvGrpSpPr>
        <p:cNvPr id="1078" name="Shape 1078"/>
        <p:cNvGrpSpPr/>
        <p:nvPr/>
      </p:nvGrpSpPr>
      <p:grpSpPr>
        <a:xfrm>
          <a:off x="0" y="0"/>
          <a:ext cx="0" cy="0"/>
          <a:chOff x="0" y="0"/>
          <a:chExt cx="0" cy="0"/>
        </a:xfrm>
      </p:grpSpPr>
      <p:pic>
        <p:nvPicPr>
          <p:cNvPr id="1079" name="Google Shape;1079;p84"/>
          <p:cNvPicPr preferRelativeResize="0"/>
          <p:nvPr/>
        </p:nvPicPr>
        <p:blipFill rotWithShape="1">
          <a:blip r:embed="rId2">
            <a:alphaModFix/>
          </a:blip>
          <a:srcRect b="11031" l="0" r="0" t="24344"/>
          <a:stretch/>
        </p:blipFill>
        <p:spPr>
          <a:xfrm>
            <a:off x="25" y="1668773"/>
            <a:ext cx="9143997" cy="3474720"/>
          </a:xfrm>
          <a:prstGeom prst="rect">
            <a:avLst/>
          </a:prstGeom>
          <a:noFill/>
          <a:ln>
            <a:noFill/>
          </a:ln>
        </p:spPr>
      </p:pic>
      <p:sp>
        <p:nvSpPr>
          <p:cNvPr id="1080" name="Google Shape;1080;p8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81" name="Google Shape;1081;p84"/>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82" name="Google Shape;1082;p84"/>
          <p:cNvPicPr preferRelativeResize="0"/>
          <p:nvPr/>
        </p:nvPicPr>
        <p:blipFill>
          <a:blip r:embed="rId3">
            <a:alphaModFix amt="50000"/>
          </a:blip>
          <a:stretch>
            <a:fillRect/>
          </a:stretch>
        </p:blipFill>
        <p:spPr>
          <a:xfrm rot="38">
            <a:off x="1217650" y="3606193"/>
            <a:ext cx="914404" cy="292611"/>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ummer 15">
  <p:cSld name="CUSTOM_25_1_1_1_1_1_1_1_1_1_1_1_2_1_1_1_1_1_1_1_1">
    <p:spTree>
      <p:nvGrpSpPr>
        <p:cNvPr id="1083" name="Shape 1083"/>
        <p:cNvGrpSpPr/>
        <p:nvPr/>
      </p:nvGrpSpPr>
      <p:grpSpPr>
        <a:xfrm>
          <a:off x="0" y="0"/>
          <a:ext cx="0" cy="0"/>
          <a:chOff x="0" y="0"/>
          <a:chExt cx="0" cy="0"/>
        </a:xfrm>
      </p:grpSpPr>
      <p:pic>
        <p:nvPicPr>
          <p:cNvPr id="1084" name="Google Shape;1084;p85"/>
          <p:cNvPicPr preferRelativeResize="0"/>
          <p:nvPr/>
        </p:nvPicPr>
        <p:blipFill rotWithShape="1">
          <a:blip r:embed="rId2">
            <a:alphaModFix/>
          </a:blip>
          <a:srcRect b="31103" l="0" r="0" t="8897"/>
          <a:stretch/>
        </p:blipFill>
        <p:spPr>
          <a:xfrm>
            <a:off x="25" y="1485900"/>
            <a:ext cx="9144003" cy="3657599"/>
          </a:xfrm>
          <a:prstGeom prst="rect">
            <a:avLst/>
          </a:prstGeom>
          <a:noFill/>
          <a:ln>
            <a:noFill/>
          </a:ln>
        </p:spPr>
      </p:pic>
      <p:sp>
        <p:nvSpPr>
          <p:cNvPr id="1085" name="Google Shape;1085;p8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86" name="Google Shape;1086;p85"/>
          <p:cNvSpPr txBox="1"/>
          <p:nvPr>
            <p:ph idx="1" type="subTitle"/>
          </p:nvPr>
        </p:nvSpPr>
        <p:spPr>
          <a:xfrm>
            <a:off x="914394"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87" name="Google Shape;1087;p85"/>
          <p:cNvPicPr preferRelativeResize="0"/>
          <p:nvPr/>
        </p:nvPicPr>
        <p:blipFill>
          <a:blip r:embed="rId3">
            <a:alphaModFix amt="50000"/>
          </a:blip>
          <a:stretch>
            <a:fillRect/>
          </a:stretch>
        </p:blipFill>
        <p:spPr>
          <a:xfrm rot="38">
            <a:off x="5669950" y="4308343"/>
            <a:ext cx="914404" cy="292611"/>
          </a:xfrm>
          <a:prstGeom prst="rect">
            <a:avLst/>
          </a:prstGeom>
          <a:noFill/>
          <a:ln>
            <a:noFill/>
          </a:ln>
          <a:effectLst>
            <a:reflection blurRad="0" dir="5400000" dist="38100" endA="0" endPos="75000" fadeDir="5400012" kx="0" rotWithShape="0" algn="bl" stPos="0" sy="-100000" ky="0"/>
          </a:effectLst>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
  <p:cSld name="CUSTOM_25_1_1_1_1_1_1_1_1_1_1_1_1_1_1">
    <p:spTree>
      <p:nvGrpSpPr>
        <p:cNvPr id="1088" name="Shape 1088"/>
        <p:cNvGrpSpPr/>
        <p:nvPr/>
      </p:nvGrpSpPr>
      <p:grpSpPr>
        <a:xfrm>
          <a:off x="0" y="0"/>
          <a:ext cx="0" cy="0"/>
          <a:chOff x="0" y="0"/>
          <a:chExt cx="0" cy="0"/>
        </a:xfrm>
      </p:grpSpPr>
      <p:pic>
        <p:nvPicPr>
          <p:cNvPr id="1089" name="Google Shape;1089;p86"/>
          <p:cNvPicPr preferRelativeResize="0"/>
          <p:nvPr/>
        </p:nvPicPr>
        <p:blipFill rotWithShape="1">
          <a:blip r:embed="rId2">
            <a:alphaModFix/>
          </a:blip>
          <a:srcRect b="12509" l="0" r="0" t="27491"/>
          <a:stretch/>
        </p:blipFill>
        <p:spPr>
          <a:xfrm>
            <a:off x="25" y="1485900"/>
            <a:ext cx="9144003" cy="3657599"/>
          </a:xfrm>
          <a:prstGeom prst="rect">
            <a:avLst/>
          </a:prstGeom>
          <a:noFill/>
          <a:ln>
            <a:noFill/>
          </a:ln>
        </p:spPr>
      </p:pic>
      <p:sp>
        <p:nvSpPr>
          <p:cNvPr id="1090" name="Google Shape;1090;p8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91" name="Google Shape;1091;p8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92" name="Google Shape;1092;p86"/>
          <p:cNvPicPr preferRelativeResize="0"/>
          <p:nvPr/>
        </p:nvPicPr>
        <p:blipFill>
          <a:blip r:embed="rId3">
            <a:alphaModFix amt="50000"/>
          </a:blip>
          <a:stretch>
            <a:fillRect/>
          </a:stretch>
        </p:blipFill>
        <p:spPr>
          <a:xfrm>
            <a:off x="175247" y="2832159"/>
            <a:ext cx="822962" cy="26334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2">
  <p:cSld name="CUSTOM_25_1_1_1_1_1_1_1_1_1_1_1_1_1_1_1">
    <p:spTree>
      <p:nvGrpSpPr>
        <p:cNvPr id="1093" name="Shape 1093"/>
        <p:cNvGrpSpPr/>
        <p:nvPr/>
      </p:nvGrpSpPr>
      <p:grpSpPr>
        <a:xfrm>
          <a:off x="0" y="0"/>
          <a:ext cx="0" cy="0"/>
          <a:chOff x="0" y="0"/>
          <a:chExt cx="0" cy="0"/>
        </a:xfrm>
      </p:grpSpPr>
      <p:pic>
        <p:nvPicPr>
          <p:cNvPr id="1094" name="Google Shape;1094;p87"/>
          <p:cNvPicPr preferRelativeResize="0"/>
          <p:nvPr/>
        </p:nvPicPr>
        <p:blipFill rotWithShape="1">
          <a:blip r:embed="rId2">
            <a:alphaModFix/>
          </a:blip>
          <a:srcRect b="31885" l="0" r="0" t="8112"/>
          <a:stretch/>
        </p:blipFill>
        <p:spPr>
          <a:xfrm>
            <a:off x="0" y="1485900"/>
            <a:ext cx="9144003" cy="3657599"/>
          </a:xfrm>
          <a:prstGeom prst="rect">
            <a:avLst/>
          </a:prstGeom>
          <a:noFill/>
          <a:ln>
            <a:noFill/>
          </a:ln>
        </p:spPr>
      </p:pic>
      <p:sp>
        <p:nvSpPr>
          <p:cNvPr id="1095" name="Google Shape;1095;p8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096" name="Google Shape;1096;p8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097" name="Google Shape;1097;p87"/>
          <p:cNvPicPr preferRelativeResize="0"/>
          <p:nvPr/>
        </p:nvPicPr>
        <p:blipFill>
          <a:blip r:embed="rId3">
            <a:alphaModFix amt="50000"/>
          </a:blip>
          <a:stretch>
            <a:fillRect/>
          </a:stretch>
        </p:blipFill>
        <p:spPr>
          <a:xfrm>
            <a:off x="4635538" y="2756758"/>
            <a:ext cx="914401" cy="29464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3">
  <p:cSld name="CUSTOM_25_1_1_1_1_1_1_1_1_1_1_1_1_1_1_1_1">
    <p:spTree>
      <p:nvGrpSpPr>
        <p:cNvPr id="1098" name="Shape 1098"/>
        <p:cNvGrpSpPr/>
        <p:nvPr/>
      </p:nvGrpSpPr>
      <p:grpSpPr>
        <a:xfrm>
          <a:off x="0" y="0"/>
          <a:ext cx="0" cy="0"/>
          <a:chOff x="0" y="0"/>
          <a:chExt cx="0" cy="0"/>
        </a:xfrm>
      </p:grpSpPr>
      <p:pic>
        <p:nvPicPr>
          <p:cNvPr id="1099" name="Google Shape;1099;p88"/>
          <p:cNvPicPr preferRelativeResize="0"/>
          <p:nvPr/>
        </p:nvPicPr>
        <p:blipFill rotWithShape="1">
          <a:blip r:embed="rId2">
            <a:alphaModFix/>
          </a:blip>
          <a:srcRect b="22067" l="0" r="0" t="17933"/>
          <a:stretch/>
        </p:blipFill>
        <p:spPr>
          <a:xfrm>
            <a:off x="0" y="1485900"/>
            <a:ext cx="9144003" cy="3657599"/>
          </a:xfrm>
          <a:prstGeom prst="rect">
            <a:avLst/>
          </a:prstGeom>
          <a:noFill/>
          <a:ln>
            <a:noFill/>
          </a:ln>
        </p:spPr>
      </p:pic>
      <p:sp>
        <p:nvSpPr>
          <p:cNvPr id="1100" name="Google Shape;1100;p88"/>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02" name="Google Shape;1102;p8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03" name="Google Shape;1103;p88"/>
          <p:cNvPicPr preferRelativeResize="0"/>
          <p:nvPr/>
        </p:nvPicPr>
        <p:blipFill>
          <a:blip r:embed="rId3">
            <a:alphaModFix amt="50000"/>
          </a:blip>
          <a:stretch>
            <a:fillRect/>
          </a:stretch>
        </p:blipFill>
        <p:spPr>
          <a:xfrm>
            <a:off x="2788788" y="4762308"/>
            <a:ext cx="914401" cy="29464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4">
  <p:cSld name="CUSTOM_25_1_1_1_1_1_1_1_1_1_1_1_1_1_1_1_1_1">
    <p:spTree>
      <p:nvGrpSpPr>
        <p:cNvPr id="1104" name="Shape 1104"/>
        <p:cNvGrpSpPr/>
        <p:nvPr/>
      </p:nvGrpSpPr>
      <p:grpSpPr>
        <a:xfrm>
          <a:off x="0" y="0"/>
          <a:ext cx="0" cy="0"/>
          <a:chOff x="0" y="0"/>
          <a:chExt cx="0" cy="0"/>
        </a:xfrm>
      </p:grpSpPr>
      <p:pic>
        <p:nvPicPr>
          <p:cNvPr id="1105" name="Google Shape;1105;p89"/>
          <p:cNvPicPr preferRelativeResize="0"/>
          <p:nvPr/>
        </p:nvPicPr>
        <p:blipFill rotWithShape="1">
          <a:blip r:embed="rId2">
            <a:alphaModFix/>
          </a:blip>
          <a:srcRect b="19452" l="0" r="0" t="20544"/>
          <a:stretch/>
        </p:blipFill>
        <p:spPr>
          <a:xfrm>
            <a:off x="13" y="1577350"/>
            <a:ext cx="9143977" cy="3566161"/>
          </a:xfrm>
          <a:prstGeom prst="rect">
            <a:avLst/>
          </a:prstGeom>
          <a:noFill/>
          <a:ln>
            <a:noFill/>
          </a:ln>
        </p:spPr>
      </p:pic>
      <p:sp>
        <p:nvSpPr>
          <p:cNvPr id="1106" name="Google Shape;1106;p89"/>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08" name="Google Shape;1108;p8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09" name="Google Shape;1109;p89"/>
          <p:cNvPicPr preferRelativeResize="0"/>
          <p:nvPr/>
        </p:nvPicPr>
        <p:blipFill>
          <a:blip r:embed="rId3">
            <a:alphaModFix amt="50000"/>
          </a:blip>
          <a:stretch>
            <a:fillRect/>
          </a:stretch>
        </p:blipFill>
        <p:spPr>
          <a:xfrm>
            <a:off x="5605400" y="4861221"/>
            <a:ext cx="914401" cy="29464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5">
  <p:cSld name="CUSTOM_25_1_1_1_1_1_1_1_1_1_1_1_1_1_1_1_1_1_1">
    <p:spTree>
      <p:nvGrpSpPr>
        <p:cNvPr id="1110" name="Shape 1110"/>
        <p:cNvGrpSpPr/>
        <p:nvPr/>
      </p:nvGrpSpPr>
      <p:grpSpPr>
        <a:xfrm>
          <a:off x="0" y="0"/>
          <a:ext cx="0" cy="0"/>
          <a:chOff x="0" y="0"/>
          <a:chExt cx="0" cy="0"/>
        </a:xfrm>
      </p:grpSpPr>
      <p:pic>
        <p:nvPicPr>
          <p:cNvPr id="1111" name="Google Shape;1111;p90"/>
          <p:cNvPicPr preferRelativeResize="0"/>
          <p:nvPr/>
        </p:nvPicPr>
        <p:blipFill rotWithShape="1">
          <a:blip r:embed="rId2">
            <a:alphaModFix/>
          </a:blip>
          <a:srcRect b="20550" l="0" r="0" t="4827"/>
          <a:stretch/>
        </p:blipFill>
        <p:spPr>
          <a:xfrm>
            <a:off x="-39875" y="583850"/>
            <a:ext cx="9144003" cy="4571999"/>
          </a:xfrm>
          <a:prstGeom prst="rect">
            <a:avLst/>
          </a:prstGeom>
          <a:noFill/>
          <a:ln>
            <a:noFill/>
          </a:ln>
        </p:spPr>
      </p:pic>
      <p:sp>
        <p:nvSpPr>
          <p:cNvPr id="1112" name="Google Shape;1112;p90"/>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14" name="Google Shape;1114;p9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15" name="Google Shape;1115;p90"/>
          <p:cNvPicPr preferRelativeResize="0"/>
          <p:nvPr/>
        </p:nvPicPr>
        <p:blipFill>
          <a:blip r:embed="rId3">
            <a:alphaModFix amt="50000"/>
          </a:blip>
          <a:stretch>
            <a:fillRect/>
          </a:stretch>
        </p:blipFill>
        <p:spPr>
          <a:xfrm>
            <a:off x="7122925" y="3776483"/>
            <a:ext cx="914401" cy="2946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utes with two students">
  <p:cSld name="CUSTOM_1_3">
    <p:spTree>
      <p:nvGrpSpPr>
        <p:cNvPr id="126" name="Shape 126"/>
        <p:cNvGrpSpPr/>
        <p:nvPr/>
      </p:nvGrpSpPr>
      <p:grpSpPr>
        <a:xfrm>
          <a:off x="0" y="0"/>
          <a:ext cx="0" cy="0"/>
          <a:chOff x="0" y="0"/>
          <a:chExt cx="0" cy="0"/>
        </a:xfrm>
      </p:grpSpPr>
      <p:sp>
        <p:nvSpPr>
          <p:cNvPr id="127" name="Google Shape;127;p10"/>
          <p:cNvSpPr txBox="1"/>
          <p:nvPr>
            <p:ph idx="1" type="body"/>
          </p:nvPr>
        </p:nvSpPr>
        <p:spPr>
          <a:xfrm>
            <a:off x="7012900" y="212400"/>
            <a:ext cx="1768800" cy="576000"/>
          </a:xfrm>
          <a:prstGeom prst="rect">
            <a:avLst/>
          </a:prstGeom>
        </p:spPr>
        <p:txBody>
          <a:bodyPr anchorCtr="0" anchor="t" bIns="91425" lIns="91425" spcFirstLastPara="1" rIns="91425" wrap="square" tIns="91425">
            <a:normAutofit/>
          </a:bodyPr>
          <a:lstStyle>
            <a:lvl1pPr indent="-355600" lvl="0" marL="457200" rtl="0" algn="r">
              <a:spcBef>
                <a:spcPts val="0"/>
              </a:spcBef>
              <a:spcAft>
                <a:spcPts val="0"/>
              </a:spcAft>
              <a:buSzPts val="2000"/>
              <a:buChar char="○"/>
              <a:defRPr b="1" sz="2000">
                <a:solidFill>
                  <a:schemeClr val="accent1"/>
                </a:solidFill>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28" name="Google Shape;128;p10"/>
          <p:cNvSpPr txBox="1"/>
          <p:nvPr>
            <p:ph idx="2" type="body"/>
          </p:nvPr>
        </p:nvSpPr>
        <p:spPr>
          <a:xfrm>
            <a:off x="311950" y="1371450"/>
            <a:ext cx="42336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grpSp>
        <p:nvGrpSpPr>
          <p:cNvPr id="129" name="Google Shape;129;p10"/>
          <p:cNvGrpSpPr/>
          <p:nvPr/>
        </p:nvGrpSpPr>
        <p:grpSpPr>
          <a:xfrm>
            <a:off x="310894" y="212402"/>
            <a:ext cx="6701906" cy="590100"/>
            <a:chOff x="310894" y="212402"/>
            <a:chExt cx="6701906" cy="590100"/>
          </a:xfrm>
        </p:grpSpPr>
        <p:sp>
          <p:nvSpPr>
            <p:cNvPr id="130" name="Google Shape;130;p10"/>
            <p:cNvSpPr txBox="1"/>
            <p:nvPr/>
          </p:nvSpPr>
          <p:spPr>
            <a:xfrm>
              <a:off x="1029300" y="219450"/>
              <a:ext cx="598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jdhani"/>
                  <a:ea typeface="Rajdhani"/>
                  <a:cs typeface="Rajdhani"/>
                  <a:sym typeface="Rajdhani"/>
                </a:rPr>
                <a:t>MEETING MINUTES</a:t>
              </a:r>
              <a:endParaRPr b="1" sz="2800">
                <a:latin typeface="Rajdhani"/>
                <a:ea typeface="Rajdhani"/>
                <a:cs typeface="Rajdhani"/>
                <a:sym typeface="Rajdhani"/>
              </a:endParaRPr>
            </a:p>
          </p:txBody>
        </p:sp>
        <p:sp>
          <p:nvSpPr>
            <p:cNvPr id="131" name="Google Shape;131;p10"/>
            <p:cNvSpPr/>
            <p:nvPr/>
          </p:nvSpPr>
          <p:spPr>
            <a:xfrm>
              <a:off x="310894" y="212402"/>
              <a:ext cx="590100" cy="590100"/>
            </a:xfrm>
            <a:prstGeom prst="ellipse">
              <a:avLst/>
            </a:prstGeom>
            <a:solidFill>
              <a:srgbClr val="FFFFFF"/>
            </a:solidFill>
            <a:ln cap="flat" cmpd="sng" w="508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C4405"/>
                </a:solidFill>
                <a:latin typeface="Arial"/>
                <a:ea typeface="Arial"/>
                <a:cs typeface="Arial"/>
                <a:sym typeface="Arial"/>
              </a:endParaRPr>
            </a:p>
          </p:txBody>
        </p:sp>
      </p:grpSp>
      <p:sp>
        <p:nvSpPr>
          <p:cNvPr id="132" name="Google Shape;132;p10"/>
          <p:cNvSpPr txBox="1"/>
          <p:nvPr>
            <p:ph idx="3" type="body"/>
          </p:nvPr>
        </p:nvSpPr>
        <p:spPr>
          <a:xfrm>
            <a:off x="4544500" y="1371450"/>
            <a:ext cx="4233600" cy="3772200"/>
          </a:xfrm>
          <a:prstGeom prst="rect">
            <a:avLst/>
          </a:prstGeom>
          <a:ln>
            <a:noFill/>
          </a:ln>
        </p:spPr>
        <p:txBody>
          <a:bodyPr anchorCtr="0" anchor="t" bIns="91425" lIns="0"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66700" lvl="8" marL="4114800" rtl="0">
              <a:spcBef>
                <a:spcPts val="0"/>
              </a:spcBef>
              <a:spcAft>
                <a:spcPts val="0"/>
              </a:spcAft>
              <a:buSzPts val="600"/>
              <a:buChar char="𝄡"/>
              <a:defRPr/>
            </a:lvl9pPr>
          </a:lstStyle>
          <a:p/>
        </p:txBody>
      </p:sp>
      <p:sp>
        <p:nvSpPr>
          <p:cNvPr id="133" name="Google Shape;133;p10"/>
          <p:cNvSpPr txBox="1"/>
          <p:nvPr/>
        </p:nvSpPr>
        <p:spPr>
          <a:xfrm>
            <a:off x="311950" y="795450"/>
            <a:ext cx="24048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34" name="Google Shape;134;p10"/>
          <p:cNvSpPr txBox="1"/>
          <p:nvPr/>
        </p:nvSpPr>
        <p:spPr>
          <a:xfrm>
            <a:off x="4543450" y="795438"/>
            <a:ext cx="2404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Rajdhani"/>
                <a:ea typeface="Rajdhani"/>
                <a:cs typeface="Rajdhani"/>
                <a:sym typeface="Rajdhani"/>
              </a:rPr>
              <a:t>ACTION ITEMS</a:t>
            </a:r>
            <a:endParaRPr b="1" sz="2400">
              <a:solidFill>
                <a:srgbClr val="666666"/>
              </a:solidFill>
              <a:latin typeface="Rajdhani"/>
              <a:ea typeface="Rajdhani"/>
              <a:cs typeface="Rajdhani"/>
              <a:sym typeface="Rajdhani"/>
            </a:endParaRPr>
          </a:p>
        </p:txBody>
      </p:sp>
      <p:sp>
        <p:nvSpPr>
          <p:cNvPr id="135" name="Google Shape;135;p10"/>
          <p:cNvSpPr txBox="1"/>
          <p:nvPr>
            <p:ph idx="4" type="body"/>
          </p:nvPr>
        </p:nvSpPr>
        <p:spPr>
          <a:xfrm>
            <a:off x="2716750" y="79550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sp>
        <p:nvSpPr>
          <p:cNvPr id="136" name="Google Shape;136;p10"/>
          <p:cNvSpPr txBox="1"/>
          <p:nvPr>
            <p:ph idx="5" type="body"/>
          </p:nvPr>
        </p:nvSpPr>
        <p:spPr>
          <a:xfrm>
            <a:off x="6948250" y="795450"/>
            <a:ext cx="1828800" cy="576000"/>
          </a:xfrm>
          <a:prstGeom prst="rect">
            <a:avLst/>
          </a:prstGeom>
          <a:ln>
            <a:noFill/>
          </a:ln>
        </p:spPr>
        <p:txBody>
          <a:bodyPr anchorCtr="0" anchor="t" bIns="91425" lIns="91425" spcFirstLastPara="1" rIns="0" wrap="square" tIns="91425">
            <a:spAutoFit/>
          </a:bodyPr>
          <a:lstStyle>
            <a:lvl1pPr indent="-355600" lvl="0" marL="457200" rtl="0" algn="ctr">
              <a:lnSpc>
                <a:spcPct val="100000"/>
              </a:lnSpc>
              <a:spcBef>
                <a:spcPts val="0"/>
              </a:spcBef>
              <a:spcAft>
                <a:spcPts val="0"/>
              </a:spcAft>
              <a:buSzPts val="2000"/>
              <a:buChar char="○"/>
              <a:defRPr b="1" sz="2000">
                <a:solidFill>
                  <a:schemeClr val="accent1"/>
                </a:solidFill>
              </a:defRPr>
            </a:lvl1pPr>
            <a:lvl2pPr indent="-317500" lvl="1" marL="914400" rtl="0" algn="ctr">
              <a:lnSpc>
                <a:spcPct val="100000"/>
              </a:lnSpc>
              <a:spcBef>
                <a:spcPts val="0"/>
              </a:spcBef>
              <a:spcAft>
                <a:spcPts val="0"/>
              </a:spcAft>
              <a:buSzPts val="1400"/>
              <a:buChar char="♮"/>
              <a:defRPr/>
            </a:lvl2pPr>
            <a:lvl3pPr indent="-304800" lvl="2" marL="1371600" rtl="0" algn="ctr">
              <a:lnSpc>
                <a:spcPct val="100000"/>
              </a:lnSpc>
              <a:spcBef>
                <a:spcPts val="0"/>
              </a:spcBef>
              <a:spcAft>
                <a:spcPts val="0"/>
              </a:spcAft>
              <a:buSzPts val="1200"/>
              <a:buChar char="♯"/>
              <a:defRPr/>
            </a:lvl3pPr>
            <a:lvl4pPr indent="-304800" lvl="3" marL="1828800" rtl="0" algn="ctr">
              <a:lnSpc>
                <a:spcPct val="100000"/>
              </a:lnSpc>
              <a:spcBef>
                <a:spcPts val="0"/>
              </a:spcBef>
              <a:spcAft>
                <a:spcPts val="0"/>
              </a:spcAft>
              <a:buSzPts val="1200"/>
              <a:buChar char="♭"/>
              <a:defRPr/>
            </a:lvl4pPr>
            <a:lvl5pPr indent="-292100" lvl="4" marL="2286000" rtl="0" algn="ctr">
              <a:lnSpc>
                <a:spcPct val="100000"/>
              </a:lnSpc>
              <a:spcBef>
                <a:spcPts val="0"/>
              </a:spcBef>
              <a:spcAft>
                <a:spcPts val="0"/>
              </a:spcAft>
              <a:buSzPts val="1000"/>
              <a:buChar char="𝄪"/>
              <a:defRPr/>
            </a:lvl5pPr>
            <a:lvl6pPr indent="-292100" lvl="5" marL="2743200" rtl="0" algn="ctr">
              <a:lnSpc>
                <a:spcPct val="100000"/>
              </a:lnSpc>
              <a:spcBef>
                <a:spcPts val="0"/>
              </a:spcBef>
              <a:spcAft>
                <a:spcPts val="0"/>
              </a:spcAft>
              <a:buSzPts val="1000"/>
              <a:buChar char="𝄫"/>
              <a:defRPr/>
            </a:lvl6pPr>
            <a:lvl7pPr indent="-279400" lvl="6" marL="3200400" rtl="0" algn="ctr">
              <a:lnSpc>
                <a:spcPct val="100000"/>
              </a:lnSpc>
              <a:spcBef>
                <a:spcPts val="0"/>
              </a:spcBef>
              <a:spcAft>
                <a:spcPts val="0"/>
              </a:spcAft>
              <a:buSzPts val="800"/>
              <a:buChar char="𝄞"/>
              <a:defRPr/>
            </a:lvl7pPr>
            <a:lvl8pPr indent="-279400" lvl="7" marL="3657600" rtl="0" algn="ctr">
              <a:lnSpc>
                <a:spcPct val="100000"/>
              </a:lnSpc>
              <a:spcBef>
                <a:spcPts val="0"/>
              </a:spcBef>
              <a:spcAft>
                <a:spcPts val="0"/>
              </a:spcAft>
              <a:buSzPts val="800"/>
              <a:buChar char="𝄢"/>
              <a:defRPr/>
            </a:lvl8pPr>
            <a:lvl9pPr indent="-266700" lvl="8" marL="4114800" rtl="0" algn="ctr">
              <a:lnSpc>
                <a:spcPct val="100000"/>
              </a:lnSpc>
              <a:spcBef>
                <a:spcPts val="0"/>
              </a:spcBef>
              <a:spcAft>
                <a:spcPts val="0"/>
              </a:spcAft>
              <a:buSzPts val="600"/>
              <a:buChar char="𝄡"/>
              <a:defRPr/>
            </a:lvl9pPr>
          </a:lstStyle>
          <a:p/>
        </p:txBody>
      </p:sp>
      <p:grpSp>
        <p:nvGrpSpPr>
          <p:cNvPr id="137" name="Google Shape;137;p10"/>
          <p:cNvGrpSpPr/>
          <p:nvPr/>
        </p:nvGrpSpPr>
        <p:grpSpPr>
          <a:xfrm>
            <a:off x="413014" y="368130"/>
            <a:ext cx="386876" cy="278641"/>
            <a:chOff x="7155314" y="3502243"/>
            <a:chExt cx="386876" cy="278641"/>
          </a:xfrm>
        </p:grpSpPr>
        <p:sp>
          <p:nvSpPr>
            <p:cNvPr id="138" name="Google Shape;138;p10"/>
            <p:cNvSpPr/>
            <p:nvPr/>
          </p:nvSpPr>
          <p:spPr>
            <a:xfrm>
              <a:off x="7239167" y="3502243"/>
              <a:ext cx="300596" cy="64496"/>
            </a:xfrm>
            <a:custGeom>
              <a:rect b="b" l="l" r="r" t="t"/>
              <a:pathLst>
                <a:path extrusionOk="0" h="1886" w="8790">
                  <a:moveTo>
                    <a:pt x="1243" y="1"/>
                  </a:moveTo>
                  <a:cubicBezTo>
                    <a:pt x="1" y="1"/>
                    <a:pt x="1" y="1886"/>
                    <a:pt x="1243" y="1886"/>
                  </a:cubicBezTo>
                  <a:cubicBezTo>
                    <a:pt x="1266" y="1886"/>
                    <a:pt x="1289" y="1885"/>
                    <a:pt x="1312" y="1884"/>
                  </a:cubicBezTo>
                  <a:lnTo>
                    <a:pt x="7622" y="1884"/>
                  </a:lnTo>
                  <a:cubicBezTo>
                    <a:pt x="8789" y="1813"/>
                    <a:pt x="8789" y="74"/>
                    <a:pt x="7622" y="3"/>
                  </a:cubicBezTo>
                  <a:lnTo>
                    <a:pt x="1312" y="3"/>
                  </a:lnTo>
                  <a:cubicBezTo>
                    <a:pt x="1289" y="1"/>
                    <a:pt x="1266" y="1"/>
                    <a:pt x="1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a:off x="7239167" y="3608939"/>
              <a:ext cx="300596" cy="64496"/>
            </a:xfrm>
            <a:custGeom>
              <a:rect b="b" l="l" r="r" t="t"/>
              <a:pathLst>
                <a:path extrusionOk="0" h="1886" w="8790">
                  <a:moveTo>
                    <a:pt x="1243" y="0"/>
                  </a:moveTo>
                  <a:cubicBezTo>
                    <a:pt x="1" y="0"/>
                    <a:pt x="1" y="1886"/>
                    <a:pt x="1243" y="1886"/>
                  </a:cubicBezTo>
                  <a:cubicBezTo>
                    <a:pt x="1266" y="1886"/>
                    <a:pt x="1289" y="1885"/>
                    <a:pt x="1312" y="1884"/>
                  </a:cubicBezTo>
                  <a:lnTo>
                    <a:pt x="7622" y="1884"/>
                  </a:lnTo>
                  <a:cubicBezTo>
                    <a:pt x="8789" y="1812"/>
                    <a:pt x="8789" y="74"/>
                    <a:pt x="7622" y="2"/>
                  </a:cubicBezTo>
                  <a:lnTo>
                    <a:pt x="1312" y="2"/>
                  </a:lnTo>
                  <a:cubicBezTo>
                    <a:pt x="1289" y="1"/>
                    <a:pt x="1266" y="0"/>
                    <a:pt x="1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241663" y="3716490"/>
              <a:ext cx="300528" cy="64394"/>
            </a:xfrm>
            <a:custGeom>
              <a:rect b="b" l="l" r="r" t="t"/>
              <a:pathLst>
                <a:path extrusionOk="0" h="1883" w="8788">
                  <a:moveTo>
                    <a:pt x="1239" y="1"/>
                  </a:moveTo>
                  <a:cubicBezTo>
                    <a:pt x="0" y="1"/>
                    <a:pt x="0" y="1858"/>
                    <a:pt x="1239" y="1882"/>
                  </a:cubicBezTo>
                  <a:lnTo>
                    <a:pt x="7549" y="1882"/>
                  </a:lnTo>
                  <a:cubicBezTo>
                    <a:pt x="8788" y="1882"/>
                    <a:pt x="8788" y="1"/>
                    <a:pt x="7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7155314" y="3502311"/>
              <a:ext cx="74961" cy="64257"/>
            </a:xfrm>
            <a:custGeom>
              <a:rect b="b" l="l" r="r" t="t"/>
              <a:pathLst>
                <a:path extrusionOk="0" h="1879" w="2192">
                  <a:moveTo>
                    <a:pt x="1263" y="1"/>
                  </a:moveTo>
                  <a:cubicBezTo>
                    <a:pt x="430" y="1"/>
                    <a:pt x="1" y="1001"/>
                    <a:pt x="596" y="1596"/>
                  </a:cubicBezTo>
                  <a:cubicBezTo>
                    <a:pt x="791" y="1791"/>
                    <a:pt x="1029" y="1879"/>
                    <a:pt x="1261" y="1879"/>
                  </a:cubicBezTo>
                  <a:cubicBezTo>
                    <a:pt x="1739" y="1879"/>
                    <a:pt x="2192" y="1506"/>
                    <a:pt x="2192" y="929"/>
                  </a:cubicBezTo>
                  <a:cubicBezTo>
                    <a:pt x="2192" y="429"/>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7155314" y="3609007"/>
              <a:ext cx="74961" cy="64873"/>
            </a:xfrm>
            <a:custGeom>
              <a:rect b="b" l="l" r="r" t="t"/>
              <a:pathLst>
                <a:path extrusionOk="0" h="1897" w="2192">
                  <a:moveTo>
                    <a:pt x="1263" y="0"/>
                  </a:moveTo>
                  <a:cubicBezTo>
                    <a:pt x="430" y="0"/>
                    <a:pt x="1" y="1024"/>
                    <a:pt x="596" y="1620"/>
                  </a:cubicBezTo>
                  <a:cubicBezTo>
                    <a:pt x="788" y="1811"/>
                    <a:pt x="1022" y="1897"/>
                    <a:pt x="1251" y="1897"/>
                  </a:cubicBezTo>
                  <a:cubicBezTo>
                    <a:pt x="1732" y="1897"/>
                    <a:pt x="2192" y="1518"/>
                    <a:pt x="2192" y="953"/>
                  </a:cubicBezTo>
                  <a:cubicBezTo>
                    <a:pt x="2192" y="429"/>
                    <a:pt x="1787" y="0"/>
                    <a:pt x="1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7155314" y="3716490"/>
              <a:ext cx="74961" cy="64086"/>
            </a:xfrm>
            <a:custGeom>
              <a:rect b="b" l="l" r="r" t="t"/>
              <a:pathLst>
                <a:path extrusionOk="0" h="1874" w="2192">
                  <a:moveTo>
                    <a:pt x="1263" y="1"/>
                  </a:moveTo>
                  <a:cubicBezTo>
                    <a:pt x="430" y="1"/>
                    <a:pt x="1" y="1001"/>
                    <a:pt x="596" y="1596"/>
                  </a:cubicBezTo>
                  <a:cubicBezTo>
                    <a:pt x="788" y="1788"/>
                    <a:pt x="1022" y="1874"/>
                    <a:pt x="1251" y="1874"/>
                  </a:cubicBezTo>
                  <a:cubicBezTo>
                    <a:pt x="1732" y="1874"/>
                    <a:pt x="2192" y="1495"/>
                    <a:pt x="2192" y="930"/>
                  </a:cubicBezTo>
                  <a:cubicBezTo>
                    <a:pt x="2192" y="406"/>
                    <a:pt x="1787"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6">
  <p:cSld name="CUSTOM_25_1_1_1_1_1_1_1_1_1_1_1_1_1_1_1_1_1_1_1">
    <p:spTree>
      <p:nvGrpSpPr>
        <p:cNvPr id="1116" name="Shape 1116"/>
        <p:cNvGrpSpPr/>
        <p:nvPr/>
      </p:nvGrpSpPr>
      <p:grpSpPr>
        <a:xfrm>
          <a:off x="0" y="0"/>
          <a:ext cx="0" cy="0"/>
          <a:chOff x="0" y="0"/>
          <a:chExt cx="0" cy="0"/>
        </a:xfrm>
      </p:grpSpPr>
      <p:pic>
        <p:nvPicPr>
          <p:cNvPr id="1117" name="Google Shape;1117;p91"/>
          <p:cNvPicPr preferRelativeResize="0"/>
          <p:nvPr/>
        </p:nvPicPr>
        <p:blipFill rotWithShape="1">
          <a:blip r:embed="rId2">
            <a:alphaModFix/>
          </a:blip>
          <a:srcRect b="9329" l="0" r="0" t="23167"/>
          <a:stretch/>
        </p:blipFill>
        <p:spPr>
          <a:xfrm>
            <a:off x="0" y="1028700"/>
            <a:ext cx="9144003" cy="4114799"/>
          </a:xfrm>
          <a:prstGeom prst="rect">
            <a:avLst/>
          </a:prstGeom>
          <a:noFill/>
          <a:ln>
            <a:noFill/>
          </a:ln>
        </p:spPr>
      </p:pic>
      <p:sp>
        <p:nvSpPr>
          <p:cNvPr id="1118" name="Google Shape;1118;p91"/>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1"/>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20" name="Google Shape;1120;p91"/>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21" name="Google Shape;1121;p91"/>
          <p:cNvPicPr preferRelativeResize="0"/>
          <p:nvPr/>
        </p:nvPicPr>
        <p:blipFill>
          <a:blip r:embed="rId3">
            <a:alphaModFix amt="50000"/>
          </a:blip>
          <a:stretch>
            <a:fillRect/>
          </a:stretch>
        </p:blipFill>
        <p:spPr>
          <a:xfrm rot="599996">
            <a:off x="1024480" y="4281553"/>
            <a:ext cx="914401" cy="29464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7">
  <p:cSld name="CUSTOM_25_1_1_1_1_1_1_1_1_1_1_1_1_1_1_1_1_1_1_1_1">
    <p:spTree>
      <p:nvGrpSpPr>
        <p:cNvPr id="1122" name="Shape 1122"/>
        <p:cNvGrpSpPr/>
        <p:nvPr/>
      </p:nvGrpSpPr>
      <p:grpSpPr>
        <a:xfrm>
          <a:off x="0" y="0"/>
          <a:ext cx="0" cy="0"/>
          <a:chOff x="0" y="0"/>
          <a:chExt cx="0" cy="0"/>
        </a:xfrm>
      </p:grpSpPr>
      <p:pic>
        <p:nvPicPr>
          <p:cNvPr id="1123" name="Google Shape;1123;p92"/>
          <p:cNvPicPr preferRelativeResize="0"/>
          <p:nvPr/>
        </p:nvPicPr>
        <p:blipFill rotWithShape="1">
          <a:blip r:embed="rId2">
            <a:alphaModFix/>
          </a:blip>
          <a:srcRect b="25079" l="0" r="0" t="14921"/>
          <a:stretch/>
        </p:blipFill>
        <p:spPr>
          <a:xfrm>
            <a:off x="-39900" y="1485900"/>
            <a:ext cx="9144003" cy="3657599"/>
          </a:xfrm>
          <a:prstGeom prst="rect">
            <a:avLst/>
          </a:prstGeom>
          <a:noFill/>
          <a:ln>
            <a:noFill/>
          </a:ln>
        </p:spPr>
      </p:pic>
      <p:sp>
        <p:nvSpPr>
          <p:cNvPr id="1124" name="Google Shape;1124;p92"/>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2"/>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26" name="Google Shape;1126;p92"/>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27" name="Google Shape;1127;p92"/>
          <p:cNvPicPr preferRelativeResize="0"/>
          <p:nvPr/>
        </p:nvPicPr>
        <p:blipFill>
          <a:blip r:embed="rId3">
            <a:alphaModFix amt="50000"/>
          </a:blip>
          <a:stretch>
            <a:fillRect/>
          </a:stretch>
        </p:blipFill>
        <p:spPr>
          <a:xfrm rot="-13">
            <a:off x="8054034" y="4744336"/>
            <a:ext cx="914401" cy="29464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8">
  <p:cSld name="CUSTOM_25_1_1_1_1_1_1_1_1_1_1_1_1_1_1_1_1_1_1_1_1_1">
    <p:spTree>
      <p:nvGrpSpPr>
        <p:cNvPr id="1128" name="Shape 1128"/>
        <p:cNvGrpSpPr/>
        <p:nvPr/>
      </p:nvGrpSpPr>
      <p:grpSpPr>
        <a:xfrm>
          <a:off x="0" y="0"/>
          <a:ext cx="0" cy="0"/>
          <a:chOff x="0" y="0"/>
          <a:chExt cx="0" cy="0"/>
        </a:xfrm>
      </p:grpSpPr>
      <p:pic>
        <p:nvPicPr>
          <p:cNvPr id="1129" name="Google Shape;1129;p93"/>
          <p:cNvPicPr preferRelativeResize="0"/>
          <p:nvPr/>
        </p:nvPicPr>
        <p:blipFill rotWithShape="1">
          <a:blip r:embed="rId2">
            <a:alphaModFix/>
          </a:blip>
          <a:srcRect b="22252" l="0" r="0" t="3126"/>
          <a:stretch/>
        </p:blipFill>
        <p:spPr>
          <a:xfrm>
            <a:off x="0" y="571500"/>
            <a:ext cx="9144003" cy="4571999"/>
          </a:xfrm>
          <a:prstGeom prst="rect">
            <a:avLst/>
          </a:prstGeom>
          <a:noFill/>
          <a:ln>
            <a:noFill/>
          </a:ln>
        </p:spPr>
      </p:pic>
      <p:sp>
        <p:nvSpPr>
          <p:cNvPr id="1130" name="Google Shape;1130;p93"/>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3"/>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32" name="Google Shape;1132;p93"/>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33" name="Google Shape;1133;p93"/>
          <p:cNvPicPr preferRelativeResize="0"/>
          <p:nvPr/>
        </p:nvPicPr>
        <p:blipFill>
          <a:blip r:embed="rId3">
            <a:alphaModFix amt="50000"/>
          </a:blip>
          <a:stretch>
            <a:fillRect/>
          </a:stretch>
        </p:blipFill>
        <p:spPr>
          <a:xfrm rot="-13">
            <a:off x="4461909" y="4290361"/>
            <a:ext cx="914401" cy="29464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9">
  <p:cSld name="CUSTOM_25_1_1_1_1_1_1_1_1_1_1_1_1_1_1_1_1_1_1_1_1_1_1">
    <p:spTree>
      <p:nvGrpSpPr>
        <p:cNvPr id="1134" name="Shape 1134"/>
        <p:cNvGrpSpPr/>
        <p:nvPr/>
      </p:nvGrpSpPr>
      <p:grpSpPr>
        <a:xfrm>
          <a:off x="0" y="0"/>
          <a:ext cx="0" cy="0"/>
          <a:chOff x="0" y="0"/>
          <a:chExt cx="0" cy="0"/>
        </a:xfrm>
      </p:grpSpPr>
      <p:pic>
        <p:nvPicPr>
          <p:cNvPr id="1135" name="Google Shape;1135;p94"/>
          <p:cNvPicPr preferRelativeResize="0"/>
          <p:nvPr/>
        </p:nvPicPr>
        <p:blipFill rotWithShape="1">
          <a:blip r:embed="rId2">
            <a:alphaModFix/>
          </a:blip>
          <a:srcRect b="25933" l="0" r="0" t="1015"/>
          <a:stretch/>
        </p:blipFill>
        <p:spPr>
          <a:xfrm>
            <a:off x="25" y="571500"/>
            <a:ext cx="9144003" cy="4571999"/>
          </a:xfrm>
          <a:prstGeom prst="rect">
            <a:avLst/>
          </a:prstGeom>
          <a:noFill/>
          <a:ln>
            <a:noFill/>
          </a:ln>
        </p:spPr>
      </p:pic>
      <p:sp>
        <p:nvSpPr>
          <p:cNvPr id="1136" name="Google Shape;1136;p94"/>
          <p:cNvSpPr/>
          <p:nvPr/>
        </p:nvSpPr>
        <p:spPr>
          <a:xfrm>
            <a:off x="5483200" y="1669225"/>
            <a:ext cx="502800" cy="43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4"/>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4"/>
          <p:cNvSpPr/>
          <p:nvPr/>
        </p:nvSpPr>
        <p:spPr>
          <a:xfrm>
            <a:off x="2345850" y="1452200"/>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4"/>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4"/>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41" name="Google Shape;1141;p94"/>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42" name="Google Shape;1142;p94"/>
          <p:cNvPicPr preferRelativeResize="0"/>
          <p:nvPr/>
        </p:nvPicPr>
        <p:blipFill>
          <a:blip r:embed="rId3">
            <a:alphaModFix amt="50000"/>
          </a:blip>
          <a:stretch>
            <a:fillRect/>
          </a:stretch>
        </p:blipFill>
        <p:spPr>
          <a:xfrm rot="1499977">
            <a:off x="8088784" y="4721231"/>
            <a:ext cx="914400" cy="294639"/>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0">
  <p:cSld name="CUSTOM_25_1_1_1_1_1_1_1_1_1_1_1_1_1_1_1_1_1_1_1_1_1_1_1">
    <p:spTree>
      <p:nvGrpSpPr>
        <p:cNvPr id="1143" name="Shape 1143"/>
        <p:cNvGrpSpPr/>
        <p:nvPr/>
      </p:nvGrpSpPr>
      <p:grpSpPr>
        <a:xfrm>
          <a:off x="0" y="0"/>
          <a:ext cx="0" cy="0"/>
          <a:chOff x="0" y="0"/>
          <a:chExt cx="0" cy="0"/>
        </a:xfrm>
      </p:grpSpPr>
      <p:pic>
        <p:nvPicPr>
          <p:cNvPr id="1144" name="Google Shape;1144;p95"/>
          <p:cNvPicPr preferRelativeResize="0"/>
          <p:nvPr/>
        </p:nvPicPr>
        <p:blipFill rotWithShape="1">
          <a:blip r:embed="rId2">
            <a:alphaModFix/>
          </a:blip>
          <a:srcRect b="29513" l="0" r="0" t="13642"/>
          <a:stretch/>
        </p:blipFill>
        <p:spPr>
          <a:xfrm>
            <a:off x="0" y="1485899"/>
            <a:ext cx="9144003" cy="3657601"/>
          </a:xfrm>
          <a:prstGeom prst="rect">
            <a:avLst/>
          </a:prstGeom>
          <a:noFill/>
          <a:ln>
            <a:noFill/>
          </a:ln>
        </p:spPr>
      </p:pic>
      <p:sp>
        <p:nvSpPr>
          <p:cNvPr id="1145" name="Google Shape;1145;p95"/>
          <p:cNvSpPr/>
          <p:nvPr/>
        </p:nvSpPr>
        <p:spPr>
          <a:xfrm>
            <a:off x="5483200" y="1669225"/>
            <a:ext cx="502800" cy="43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5"/>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5"/>
          <p:cNvSpPr/>
          <p:nvPr/>
        </p:nvSpPr>
        <p:spPr>
          <a:xfrm>
            <a:off x="2345850" y="1452200"/>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5"/>
          <p:cNvSpPr/>
          <p:nvPr/>
        </p:nvSpPr>
        <p:spPr>
          <a:xfrm>
            <a:off x="4715625" y="1460175"/>
            <a:ext cx="5346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5"/>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sp>
        <p:nvSpPr>
          <p:cNvPr id="1150" name="Google Shape;1150;p95"/>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51" name="Google Shape;1151;p95"/>
          <p:cNvPicPr preferRelativeResize="0"/>
          <p:nvPr/>
        </p:nvPicPr>
        <p:blipFill>
          <a:blip r:embed="rId3">
            <a:alphaModFix amt="50000"/>
          </a:blip>
          <a:stretch>
            <a:fillRect/>
          </a:stretch>
        </p:blipFill>
        <p:spPr>
          <a:xfrm rot="5399975">
            <a:off x="4813862" y="3899390"/>
            <a:ext cx="914401" cy="29463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1">
  <p:cSld name="CUSTOM_25_1_1_1_1_1_1_1_1_1_1_1_1_1_1_1_1_1_1_1_1_1_1_1_1">
    <p:spTree>
      <p:nvGrpSpPr>
        <p:cNvPr id="1152" name="Shape 1152"/>
        <p:cNvGrpSpPr/>
        <p:nvPr/>
      </p:nvGrpSpPr>
      <p:grpSpPr>
        <a:xfrm>
          <a:off x="0" y="0"/>
          <a:ext cx="0" cy="0"/>
          <a:chOff x="0" y="0"/>
          <a:chExt cx="0" cy="0"/>
        </a:xfrm>
      </p:grpSpPr>
      <p:sp>
        <p:nvSpPr>
          <p:cNvPr id="1153" name="Google Shape;1153;p96"/>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pic>
        <p:nvPicPr>
          <p:cNvPr id="1154" name="Google Shape;1154;p96"/>
          <p:cNvPicPr preferRelativeResize="0"/>
          <p:nvPr/>
        </p:nvPicPr>
        <p:blipFill rotWithShape="1">
          <a:blip r:embed="rId2">
            <a:alphaModFix/>
          </a:blip>
          <a:srcRect b="17869" l="0" r="-940582" t="25131"/>
          <a:stretch/>
        </p:blipFill>
        <p:spPr>
          <a:xfrm>
            <a:off x="0" y="1709100"/>
            <a:ext cx="95097600" cy="3474720"/>
          </a:xfrm>
          <a:prstGeom prst="rect">
            <a:avLst/>
          </a:prstGeom>
          <a:noFill/>
          <a:ln>
            <a:noFill/>
          </a:ln>
        </p:spPr>
      </p:pic>
      <p:sp>
        <p:nvSpPr>
          <p:cNvPr id="1155" name="Google Shape;1155;p96"/>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6"/>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157" name="Google Shape;1157;p96"/>
          <p:cNvPicPr preferRelativeResize="0"/>
          <p:nvPr/>
        </p:nvPicPr>
        <p:blipFill>
          <a:blip r:embed="rId3">
            <a:alphaModFix amt="50000"/>
          </a:blip>
          <a:stretch>
            <a:fillRect/>
          </a:stretch>
        </p:blipFill>
        <p:spPr>
          <a:xfrm rot="-32">
            <a:off x="7134200" y="4314769"/>
            <a:ext cx="731519" cy="234086"/>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2">
  <p:cSld name="CUSTOM_25_1_1_1_1_1_1_1_1_1_1_1_1_1_1_1_1_1_1_1_1_1_1_1_1_1">
    <p:spTree>
      <p:nvGrpSpPr>
        <p:cNvPr id="1158" name="Shape 1158"/>
        <p:cNvGrpSpPr/>
        <p:nvPr/>
      </p:nvGrpSpPr>
      <p:grpSpPr>
        <a:xfrm>
          <a:off x="0" y="0"/>
          <a:ext cx="0" cy="0"/>
          <a:chOff x="0" y="0"/>
          <a:chExt cx="0" cy="0"/>
        </a:xfrm>
      </p:grpSpPr>
      <p:pic>
        <p:nvPicPr>
          <p:cNvPr id="1159" name="Google Shape;1159;p97"/>
          <p:cNvPicPr preferRelativeResize="0"/>
          <p:nvPr/>
        </p:nvPicPr>
        <p:blipFill rotWithShape="1">
          <a:blip r:embed="rId2">
            <a:alphaModFix/>
          </a:blip>
          <a:srcRect b="20548" l="0" r="0" t="4454"/>
          <a:stretch/>
        </p:blipFill>
        <p:spPr>
          <a:xfrm>
            <a:off x="0" y="571500"/>
            <a:ext cx="9144003" cy="4571999"/>
          </a:xfrm>
          <a:prstGeom prst="rect">
            <a:avLst/>
          </a:prstGeom>
          <a:noFill/>
          <a:ln>
            <a:noFill/>
          </a:ln>
        </p:spPr>
      </p:pic>
      <p:sp>
        <p:nvSpPr>
          <p:cNvPr id="1160" name="Google Shape;1160;p97"/>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161" name="Google Shape;1161;p97"/>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7"/>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163" name="Google Shape;1163;p97"/>
          <p:cNvPicPr preferRelativeResize="0"/>
          <p:nvPr/>
        </p:nvPicPr>
        <p:blipFill>
          <a:blip r:embed="rId3">
            <a:alphaModFix amt="50000"/>
          </a:blip>
          <a:stretch>
            <a:fillRect/>
          </a:stretch>
        </p:blipFill>
        <p:spPr>
          <a:xfrm rot="-38">
            <a:off x="4517038" y="4841363"/>
            <a:ext cx="914401" cy="29718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3">
  <p:cSld name="CUSTOM_25_1_1_1_1_1_1_1_1_1_1_1_1_1_1_1_1_1_1_1_1_1_1_1_1_1_1">
    <p:spTree>
      <p:nvGrpSpPr>
        <p:cNvPr id="1164" name="Shape 1164"/>
        <p:cNvGrpSpPr/>
        <p:nvPr/>
      </p:nvGrpSpPr>
      <p:grpSpPr>
        <a:xfrm>
          <a:off x="0" y="0"/>
          <a:ext cx="0" cy="0"/>
          <a:chOff x="0" y="0"/>
          <a:chExt cx="0" cy="0"/>
        </a:xfrm>
      </p:grpSpPr>
      <p:pic>
        <p:nvPicPr>
          <p:cNvPr id="1165" name="Google Shape;1165;p98"/>
          <p:cNvPicPr preferRelativeResize="0"/>
          <p:nvPr/>
        </p:nvPicPr>
        <p:blipFill rotWithShape="1">
          <a:blip r:embed="rId2">
            <a:alphaModFix/>
          </a:blip>
          <a:srcRect b="31361" l="0" r="0" t="8639"/>
          <a:stretch/>
        </p:blipFill>
        <p:spPr>
          <a:xfrm>
            <a:off x="0" y="1485900"/>
            <a:ext cx="9144003" cy="3657599"/>
          </a:xfrm>
          <a:prstGeom prst="rect">
            <a:avLst/>
          </a:prstGeom>
          <a:noFill/>
          <a:ln>
            <a:noFill/>
          </a:ln>
        </p:spPr>
      </p:pic>
      <p:sp>
        <p:nvSpPr>
          <p:cNvPr id="1166" name="Google Shape;1166;p98"/>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167" name="Google Shape;1167;p98"/>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8"/>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169" name="Google Shape;1169;p98"/>
          <p:cNvPicPr preferRelativeResize="0"/>
          <p:nvPr/>
        </p:nvPicPr>
        <p:blipFill>
          <a:blip r:embed="rId3">
            <a:alphaModFix amt="50000"/>
          </a:blip>
          <a:stretch>
            <a:fillRect/>
          </a:stretch>
        </p:blipFill>
        <p:spPr>
          <a:xfrm rot="-32">
            <a:off x="6830956" y="4933356"/>
            <a:ext cx="731519" cy="234086"/>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4">
  <p:cSld name="CUSTOM_25_1_1_1_1_1_1_1_1_1_1_1_1_1_1_1_1_1_1_1_1_1_1_1_1_1_1_1">
    <p:spTree>
      <p:nvGrpSpPr>
        <p:cNvPr id="1170" name="Shape 1170"/>
        <p:cNvGrpSpPr/>
        <p:nvPr/>
      </p:nvGrpSpPr>
      <p:grpSpPr>
        <a:xfrm>
          <a:off x="0" y="0"/>
          <a:ext cx="0" cy="0"/>
          <a:chOff x="0" y="0"/>
          <a:chExt cx="0" cy="0"/>
        </a:xfrm>
      </p:grpSpPr>
      <p:pic>
        <p:nvPicPr>
          <p:cNvPr id="1171" name="Google Shape;1171;p99"/>
          <p:cNvPicPr preferRelativeResize="0"/>
          <p:nvPr/>
        </p:nvPicPr>
        <p:blipFill rotWithShape="1">
          <a:blip r:embed="rId2">
            <a:alphaModFix/>
          </a:blip>
          <a:srcRect b="19302" l="0" r="0" t="20694"/>
          <a:stretch/>
        </p:blipFill>
        <p:spPr>
          <a:xfrm>
            <a:off x="0" y="1485900"/>
            <a:ext cx="9144003" cy="3657599"/>
          </a:xfrm>
          <a:prstGeom prst="rect">
            <a:avLst/>
          </a:prstGeom>
          <a:noFill/>
          <a:ln>
            <a:noFill/>
          </a:ln>
        </p:spPr>
      </p:pic>
      <p:sp>
        <p:nvSpPr>
          <p:cNvPr id="1172" name="Google Shape;1172;p99"/>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173" name="Google Shape;1173;p99"/>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9"/>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175" name="Google Shape;1175;p99"/>
          <p:cNvPicPr preferRelativeResize="0"/>
          <p:nvPr/>
        </p:nvPicPr>
        <p:blipFill>
          <a:blip r:embed="rId3">
            <a:alphaModFix amt="50000"/>
          </a:blip>
          <a:stretch>
            <a:fillRect/>
          </a:stretch>
        </p:blipFill>
        <p:spPr>
          <a:xfrm rot="-38">
            <a:off x="2856511" y="4898579"/>
            <a:ext cx="914401" cy="29718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Fall 15">
  <p:cSld name="CUSTOM_25_1_1_1_1_1_1_1_1_1_1_1_1_1_1_1_1_1_1_1_1_1_1_1_1_1_1_1_1">
    <p:spTree>
      <p:nvGrpSpPr>
        <p:cNvPr id="1176" name="Shape 1176"/>
        <p:cNvGrpSpPr/>
        <p:nvPr/>
      </p:nvGrpSpPr>
      <p:grpSpPr>
        <a:xfrm>
          <a:off x="0" y="0"/>
          <a:ext cx="0" cy="0"/>
          <a:chOff x="0" y="0"/>
          <a:chExt cx="0" cy="0"/>
        </a:xfrm>
      </p:grpSpPr>
      <p:pic>
        <p:nvPicPr>
          <p:cNvPr id="1177" name="Google Shape;1177;p100"/>
          <p:cNvPicPr preferRelativeResize="0"/>
          <p:nvPr/>
        </p:nvPicPr>
        <p:blipFill rotWithShape="1">
          <a:blip r:embed="rId2">
            <a:alphaModFix/>
          </a:blip>
          <a:srcRect b="12377" l="0" r="0" t="27623"/>
          <a:stretch/>
        </p:blipFill>
        <p:spPr>
          <a:xfrm>
            <a:off x="0" y="1538175"/>
            <a:ext cx="9144003" cy="3657599"/>
          </a:xfrm>
          <a:prstGeom prst="rect">
            <a:avLst/>
          </a:prstGeom>
          <a:noFill/>
          <a:ln>
            <a:noFill/>
          </a:ln>
        </p:spPr>
      </p:pic>
      <p:sp>
        <p:nvSpPr>
          <p:cNvPr id="1178" name="Google Shape;1178;p100"/>
          <p:cNvSpPr txBox="1"/>
          <p:nvPr>
            <p:ph idx="1" type="subTitle"/>
          </p:nvPr>
        </p:nvSpPr>
        <p:spPr>
          <a:xfrm>
            <a:off x="914419" y="1143000"/>
            <a:ext cx="7315200" cy="914400"/>
          </a:xfrm>
          <a:prstGeom prst="rect">
            <a:avLst/>
          </a:prstGeom>
        </p:spPr>
        <p:txBody>
          <a:bodyPr anchorCtr="0" anchor="t" bIns="274300" lIns="91425" spcFirstLastPara="1" rIns="91425" wrap="square" tIns="91425">
            <a:normAutofit/>
          </a:bodyPr>
          <a:lstStyle>
            <a:lvl1pPr lvl="0" rtl="0" algn="ctr">
              <a:spcBef>
                <a:spcPts val="0"/>
              </a:spcBef>
              <a:spcAft>
                <a:spcPts val="0"/>
              </a:spcAft>
              <a:buSzPts val="2400"/>
              <a:buNone/>
              <a:defRPr sz="2400"/>
            </a:lvl1pPr>
            <a:lvl2pPr lvl="1" rtl="0" algn="ctr">
              <a:spcBef>
                <a:spcPts val="0"/>
              </a:spcBef>
              <a:spcAft>
                <a:spcPts val="0"/>
              </a:spcAft>
              <a:buSzPts val="14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0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800"/>
              <a:buNone/>
              <a:defRPr/>
            </a:lvl8pPr>
            <a:lvl9pPr lvl="8" rtl="0" algn="ctr">
              <a:spcBef>
                <a:spcPts val="0"/>
              </a:spcBef>
              <a:spcAft>
                <a:spcPts val="0"/>
              </a:spcAft>
              <a:buSzPts val="600"/>
              <a:buNone/>
              <a:defRPr/>
            </a:lvl9pPr>
          </a:lstStyle>
          <a:p/>
        </p:txBody>
      </p:sp>
      <p:sp>
        <p:nvSpPr>
          <p:cNvPr id="1179" name="Google Shape;1179;p100"/>
          <p:cNvSpPr/>
          <p:nvPr/>
        </p:nvSpPr>
        <p:spPr>
          <a:xfrm>
            <a:off x="6511725" y="926375"/>
            <a:ext cx="5028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0"/>
          <p:cNvSpPr txBox="1"/>
          <p:nvPr>
            <p:ph type="title"/>
          </p:nvPr>
        </p:nvSpPr>
        <p:spPr>
          <a:xfrm>
            <a:off x="914419" y="228600"/>
            <a:ext cx="7315200" cy="91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a:latin typeface="Source Sans Pro"/>
                <a:ea typeface="Source Sans Pro"/>
                <a:cs typeface="Source Sans Pro"/>
                <a:sym typeface="Source Sans Pro"/>
              </a:defRPr>
            </a:lvl1pPr>
            <a:lvl2pPr lvl="1" rtl="0" algn="ctr">
              <a:spcBef>
                <a:spcPts val="0"/>
              </a:spcBef>
              <a:spcAft>
                <a:spcPts val="0"/>
              </a:spcAft>
              <a:buSzPts val="2800"/>
              <a:buNone/>
              <a:defRPr>
                <a:latin typeface="Source Sans Pro"/>
                <a:ea typeface="Source Sans Pro"/>
                <a:cs typeface="Source Sans Pro"/>
                <a:sym typeface="Source Sans Pro"/>
              </a:defRPr>
            </a:lvl2pPr>
            <a:lvl3pPr lvl="2" rtl="0" algn="ctr">
              <a:spcBef>
                <a:spcPts val="0"/>
              </a:spcBef>
              <a:spcAft>
                <a:spcPts val="0"/>
              </a:spcAft>
              <a:buSzPts val="2800"/>
              <a:buNone/>
              <a:defRPr>
                <a:latin typeface="Source Sans Pro"/>
                <a:ea typeface="Source Sans Pro"/>
                <a:cs typeface="Source Sans Pro"/>
                <a:sym typeface="Source Sans Pro"/>
              </a:defRPr>
            </a:lvl3pPr>
            <a:lvl4pPr lvl="3" rtl="0" algn="ctr">
              <a:spcBef>
                <a:spcPts val="0"/>
              </a:spcBef>
              <a:spcAft>
                <a:spcPts val="0"/>
              </a:spcAft>
              <a:buSzPts val="2800"/>
              <a:buNone/>
              <a:defRPr>
                <a:latin typeface="Source Sans Pro"/>
                <a:ea typeface="Source Sans Pro"/>
                <a:cs typeface="Source Sans Pro"/>
                <a:sym typeface="Source Sans Pro"/>
              </a:defRPr>
            </a:lvl4pPr>
            <a:lvl5pPr lvl="4" rtl="0" algn="ctr">
              <a:spcBef>
                <a:spcPts val="0"/>
              </a:spcBef>
              <a:spcAft>
                <a:spcPts val="0"/>
              </a:spcAft>
              <a:buSzPts val="2800"/>
              <a:buNone/>
              <a:defRPr>
                <a:latin typeface="Source Sans Pro"/>
                <a:ea typeface="Source Sans Pro"/>
                <a:cs typeface="Source Sans Pro"/>
                <a:sym typeface="Source Sans Pro"/>
              </a:defRPr>
            </a:lvl5pPr>
            <a:lvl6pPr lvl="5" rtl="0" algn="ctr">
              <a:spcBef>
                <a:spcPts val="0"/>
              </a:spcBef>
              <a:spcAft>
                <a:spcPts val="0"/>
              </a:spcAft>
              <a:buSzPts val="2800"/>
              <a:buNone/>
              <a:defRPr>
                <a:latin typeface="Source Sans Pro"/>
                <a:ea typeface="Source Sans Pro"/>
                <a:cs typeface="Source Sans Pro"/>
                <a:sym typeface="Source Sans Pro"/>
              </a:defRPr>
            </a:lvl6pPr>
            <a:lvl7pPr lvl="6" rtl="0" algn="ctr">
              <a:spcBef>
                <a:spcPts val="0"/>
              </a:spcBef>
              <a:spcAft>
                <a:spcPts val="0"/>
              </a:spcAft>
              <a:buSzPts val="2800"/>
              <a:buNone/>
              <a:defRPr>
                <a:latin typeface="Source Sans Pro"/>
                <a:ea typeface="Source Sans Pro"/>
                <a:cs typeface="Source Sans Pro"/>
                <a:sym typeface="Source Sans Pro"/>
              </a:defRPr>
            </a:lvl7pPr>
            <a:lvl8pPr lvl="7" rtl="0" algn="ctr">
              <a:spcBef>
                <a:spcPts val="0"/>
              </a:spcBef>
              <a:spcAft>
                <a:spcPts val="0"/>
              </a:spcAft>
              <a:buSzPts val="2800"/>
              <a:buNone/>
              <a:defRPr>
                <a:latin typeface="Source Sans Pro"/>
                <a:ea typeface="Source Sans Pro"/>
                <a:cs typeface="Source Sans Pro"/>
                <a:sym typeface="Source Sans Pro"/>
              </a:defRPr>
            </a:lvl8pPr>
            <a:lvl9pPr lvl="8" rtl="0" algn="ctr">
              <a:spcBef>
                <a:spcPts val="0"/>
              </a:spcBef>
              <a:spcAft>
                <a:spcPts val="0"/>
              </a:spcAft>
              <a:buSzPts val="2800"/>
              <a:buNone/>
              <a:defRPr>
                <a:latin typeface="Source Sans Pro"/>
                <a:ea typeface="Source Sans Pro"/>
                <a:cs typeface="Source Sans Pro"/>
                <a:sym typeface="Source Sans Pro"/>
              </a:defRPr>
            </a:lvl9pPr>
          </a:lstStyle>
          <a:p/>
        </p:txBody>
      </p:sp>
      <p:pic>
        <p:nvPicPr>
          <p:cNvPr id="1181" name="Google Shape;1181;p100"/>
          <p:cNvPicPr preferRelativeResize="0"/>
          <p:nvPr/>
        </p:nvPicPr>
        <p:blipFill>
          <a:blip r:embed="rId3">
            <a:alphaModFix amt="50000"/>
          </a:blip>
          <a:stretch>
            <a:fillRect/>
          </a:stretch>
        </p:blipFill>
        <p:spPr>
          <a:xfrm rot="-38">
            <a:off x="7764577" y="4760537"/>
            <a:ext cx="914401" cy="297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theme" Target="../theme/theme2.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Rajdhani"/>
              <a:buNone/>
              <a:defRPr b="1" sz="2800">
                <a:solidFill>
                  <a:schemeClr val="dk1"/>
                </a:solidFill>
                <a:latin typeface="Rajdhani"/>
                <a:ea typeface="Rajdhani"/>
                <a:cs typeface="Rajdhani"/>
                <a:sym typeface="Rajdhan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990900"/>
          </a:xfrm>
          <a:prstGeom prst="rect">
            <a:avLst/>
          </a:prstGeom>
          <a:noFill/>
          <a:ln>
            <a:noFill/>
          </a:ln>
        </p:spPr>
        <p:txBody>
          <a:bodyPr anchorCtr="0" anchor="t" bIns="274300" lIns="91425" spcFirstLastPara="1" rIns="91425" wrap="square" tIns="91425">
            <a:normAutofit/>
          </a:bodyPr>
          <a:lstStyle>
            <a:lvl1pPr indent="-342900" lvl="0" marL="457200" rtl="0">
              <a:lnSpc>
                <a:spcPct val="115000"/>
              </a:lnSpc>
              <a:spcBef>
                <a:spcPts val="0"/>
              </a:spcBef>
              <a:spcAft>
                <a:spcPts val="0"/>
              </a:spcAft>
              <a:buClr>
                <a:schemeClr val="accent1"/>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accent1"/>
              </a:buClr>
              <a:buSzPts val="1400"/>
              <a:buFont typeface="Source Sans Pro"/>
              <a:buChar char="♮"/>
              <a:defRPr>
                <a:solidFill>
                  <a:schemeClr val="dk2"/>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chemeClr val="accent1"/>
              </a:buClr>
              <a:buSzPts val="1200"/>
              <a:buFont typeface="Source Sans Pro"/>
              <a:buChar char="♯"/>
              <a:defRPr sz="1200">
                <a:solidFill>
                  <a:schemeClr val="dk2"/>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chemeClr val="accent1"/>
              </a:buClr>
              <a:buSzPts val="1200"/>
              <a:buFont typeface="Source Sans Pro"/>
              <a:buChar char="♭"/>
              <a:defRPr sz="1200">
                <a:solidFill>
                  <a:schemeClr val="dk2"/>
                </a:solidFill>
                <a:latin typeface="Source Sans Pro"/>
                <a:ea typeface="Source Sans Pro"/>
                <a:cs typeface="Source Sans Pro"/>
                <a:sym typeface="Source Sans Pro"/>
              </a:defRPr>
            </a:lvl4pPr>
            <a:lvl5pPr indent="-292100" lvl="4" marL="2286000" rtl="0">
              <a:lnSpc>
                <a:spcPct val="115000"/>
              </a:lnSpc>
              <a:spcBef>
                <a:spcPts val="0"/>
              </a:spcBef>
              <a:spcAft>
                <a:spcPts val="0"/>
              </a:spcAft>
              <a:buClr>
                <a:schemeClr val="accent1"/>
              </a:buClr>
              <a:buSzPts val="1000"/>
              <a:buFont typeface="Source Sans Pro"/>
              <a:buChar char="𝄪"/>
              <a:defRPr sz="1000">
                <a:solidFill>
                  <a:schemeClr val="dk2"/>
                </a:solidFill>
                <a:latin typeface="Source Sans Pro"/>
                <a:ea typeface="Source Sans Pro"/>
                <a:cs typeface="Source Sans Pro"/>
                <a:sym typeface="Source Sans Pro"/>
              </a:defRPr>
            </a:lvl5pPr>
            <a:lvl6pPr indent="-292100" lvl="5" marL="2743200" rtl="0">
              <a:lnSpc>
                <a:spcPct val="115000"/>
              </a:lnSpc>
              <a:spcBef>
                <a:spcPts val="0"/>
              </a:spcBef>
              <a:spcAft>
                <a:spcPts val="0"/>
              </a:spcAft>
              <a:buClr>
                <a:schemeClr val="accent1"/>
              </a:buClr>
              <a:buSzPts val="1000"/>
              <a:buFont typeface="Source Sans Pro"/>
              <a:buChar char="𝄫"/>
              <a:defRPr sz="1000">
                <a:solidFill>
                  <a:schemeClr val="dk2"/>
                </a:solidFill>
                <a:latin typeface="Source Sans Pro"/>
                <a:ea typeface="Source Sans Pro"/>
                <a:cs typeface="Source Sans Pro"/>
                <a:sym typeface="Source Sans Pro"/>
              </a:defRPr>
            </a:lvl6pPr>
            <a:lvl7pPr indent="-279400" lvl="6" marL="3200400" rtl="0">
              <a:lnSpc>
                <a:spcPct val="115000"/>
              </a:lnSpc>
              <a:spcBef>
                <a:spcPts val="0"/>
              </a:spcBef>
              <a:spcAft>
                <a:spcPts val="0"/>
              </a:spcAft>
              <a:buClr>
                <a:schemeClr val="accent1"/>
              </a:buClr>
              <a:buSzPts val="800"/>
              <a:buFont typeface="Source Sans Pro"/>
              <a:buChar char="𝄞"/>
              <a:defRPr sz="800">
                <a:solidFill>
                  <a:schemeClr val="dk2"/>
                </a:solidFill>
                <a:latin typeface="Source Sans Pro"/>
                <a:ea typeface="Source Sans Pro"/>
                <a:cs typeface="Source Sans Pro"/>
                <a:sym typeface="Source Sans Pro"/>
              </a:defRPr>
            </a:lvl7pPr>
            <a:lvl8pPr indent="-279400" lvl="7" marL="3657600" rtl="0">
              <a:lnSpc>
                <a:spcPct val="115000"/>
              </a:lnSpc>
              <a:spcBef>
                <a:spcPts val="0"/>
              </a:spcBef>
              <a:spcAft>
                <a:spcPts val="0"/>
              </a:spcAft>
              <a:buClr>
                <a:schemeClr val="accent1"/>
              </a:buClr>
              <a:buSzPts val="800"/>
              <a:buFont typeface="Source Sans Pro"/>
              <a:buChar char="𝄢"/>
              <a:defRPr sz="800">
                <a:solidFill>
                  <a:schemeClr val="dk2"/>
                </a:solidFill>
                <a:latin typeface="Source Sans Pro"/>
                <a:ea typeface="Source Sans Pro"/>
                <a:cs typeface="Source Sans Pro"/>
                <a:sym typeface="Source Sans Pro"/>
              </a:defRPr>
            </a:lvl8pPr>
            <a:lvl9pPr indent="-266700" lvl="8" marL="4114800" rtl="0">
              <a:lnSpc>
                <a:spcPct val="115000"/>
              </a:lnSpc>
              <a:spcBef>
                <a:spcPts val="0"/>
              </a:spcBef>
              <a:spcAft>
                <a:spcPts val="0"/>
              </a:spcAft>
              <a:buClr>
                <a:schemeClr val="accent1"/>
              </a:buClr>
              <a:buSzPts val="600"/>
              <a:buFont typeface="Source Sans Pro"/>
              <a:buChar char="𝄡"/>
              <a:defRPr sz="600">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15"/>
          <p:cNvSpPr txBox="1"/>
          <p:nvPr>
            <p:ph type="ctrTitle"/>
          </p:nvPr>
        </p:nvSpPr>
        <p:spPr>
          <a:xfrm>
            <a:off x="311708" y="603226"/>
            <a:ext cx="8520600" cy="11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$PROJECT_NAME</a:t>
            </a:r>
            <a:endParaRPr/>
          </a:p>
        </p:txBody>
      </p:sp>
      <p:sp>
        <p:nvSpPr>
          <p:cNvPr id="1256" name="Google Shape;1256;p115"/>
          <p:cNvSpPr txBox="1"/>
          <p:nvPr>
            <p:ph idx="1" type="subTitle"/>
          </p:nvPr>
        </p:nvSpPr>
        <p:spPr>
          <a:xfrm>
            <a:off x="311700" y="1784925"/>
            <a:ext cx="8520600" cy="888900"/>
          </a:xfrm>
          <a:prstGeom prst="rect">
            <a:avLst/>
          </a:prstGeom>
        </p:spPr>
        <p:txBody>
          <a:bodyPr anchorCtr="0" anchor="t" bIns="274300" lIns="91425" spcFirstLastPara="1" rIns="91425" wrap="square" tIns="91425">
            <a:normAutofit/>
          </a:bodyPr>
          <a:lstStyle/>
          <a:p>
            <a:pPr indent="0" lvl="0" marL="0" rtl="0" algn="ctr">
              <a:spcBef>
                <a:spcPts val="0"/>
              </a:spcBef>
              <a:spcAft>
                <a:spcPts val="0"/>
              </a:spcAft>
              <a:buNone/>
            </a:pPr>
            <a:r>
              <a:rPr lang="en"/>
              <a:t>$Team Member Names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2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2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2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2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#2</a:t>
            </a:r>
            <a:endParaRPr b="1" sz="2460"/>
          </a:p>
        </p:txBody>
      </p:sp>
      <p:sp>
        <p:nvSpPr>
          <p:cNvPr id="1321" name="Google Shape;1321;p12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2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#2</a:t>
            </a:r>
            <a:endParaRPr b="1" sz="2460"/>
          </a:p>
        </p:txBody>
      </p:sp>
      <p:sp>
        <p:nvSpPr>
          <p:cNvPr id="1327" name="Google Shape;1327;p12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2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#2</a:t>
            </a:r>
            <a:endParaRPr b="1" sz="2460"/>
          </a:p>
        </p:txBody>
      </p:sp>
      <p:sp>
        <p:nvSpPr>
          <p:cNvPr id="1333" name="Google Shape;1333;p12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3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3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2"/>
          <p:cNvSpPr txBox="1"/>
          <p:nvPr/>
        </p:nvSpPr>
        <p:spPr>
          <a:xfrm>
            <a:off x="317175" y="1546400"/>
            <a:ext cx="8482200" cy="35973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3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6"/>
          <p:cNvSpPr txBox="1"/>
          <p:nvPr/>
        </p:nvSpPr>
        <p:spPr>
          <a:xfrm>
            <a:off x="320050" y="905125"/>
            <a:ext cx="8520600" cy="2691900"/>
          </a:xfrm>
          <a:prstGeom prst="rect">
            <a:avLst/>
          </a:prstGeom>
          <a:noFill/>
          <a:ln>
            <a:noFill/>
          </a:ln>
        </p:spPr>
        <p:txBody>
          <a:bodyPr anchorCtr="0" anchor="t" bIns="91425" lIns="0" spcFirstLastPara="1" rIns="91425" wrap="square" tIns="91425">
            <a:normAutofit/>
          </a:bodyPr>
          <a:lstStyle/>
          <a:p>
            <a:pPr indent="0" lvl="0" marL="0" rtl="0" algn="l">
              <a:lnSpc>
                <a:spcPct val="115000"/>
              </a:lnSpc>
              <a:spcBef>
                <a:spcPts val="0"/>
              </a:spcBef>
              <a:spcAft>
                <a:spcPts val="0"/>
              </a:spcAft>
              <a:buNone/>
            </a:pPr>
            <a:r>
              <a:rPr b="1" i="1" lang="en" sz="1800">
                <a:solidFill>
                  <a:srgbClr val="595959"/>
                </a:solidFill>
                <a:latin typeface="Source Sans Pro"/>
                <a:ea typeface="Source Sans Pro"/>
                <a:cs typeface="Source Sans Pro"/>
                <a:sym typeface="Source Sans Pro"/>
              </a:rPr>
              <a:t>Note:  Don’t forget to invite Instructors, TAs, and Project Mentors to your team Repo/Task Board/Wiki/Drive or Box Folder</a:t>
            </a:r>
            <a:endParaRPr b="1" i="1" sz="1800">
              <a:solidFill>
                <a:srgbClr val="595959"/>
              </a:solidFill>
              <a:latin typeface="Source Sans Pro"/>
              <a:ea typeface="Source Sans Pro"/>
              <a:cs typeface="Source Sans Pro"/>
              <a:sym typeface="Source Sans Pro"/>
            </a:endParaRPr>
          </a:p>
          <a:p>
            <a:pPr indent="-342900" lvl="0" marL="457200" rtl="0" algn="l">
              <a:lnSpc>
                <a:spcPct val="115000"/>
              </a:lnSpc>
              <a:spcBef>
                <a:spcPts val="1200"/>
              </a:spcBef>
              <a:spcAft>
                <a:spcPts val="0"/>
              </a:spcAft>
              <a:buClr>
                <a:srgbClr val="FE5F00"/>
              </a:buClr>
              <a:buSzPts val="1800"/>
              <a:buFont typeface="Source Sans Pro"/>
              <a:buChar char="●"/>
            </a:pPr>
            <a:r>
              <a:rPr b="1" lang="en" sz="1800">
                <a:solidFill>
                  <a:srgbClr val="595959"/>
                </a:solidFill>
                <a:latin typeface="Source Sans Pro"/>
                <a:ea typeface="Source Sans Pro"/>
                <a:cs typeface="Source Sans Pro"/>
                <a:sym typeface="Source Sans Pro"/>
              </a:rPr>
              <a:t>Team Progress Report (</a:t>
            </a:r>
            <a:r>
              <a:rPr b="1" lang="en" sz="1800">
                <a:solidFill>
                  <a:srgbClr val="595959"/>
                </a:solidFill>
                <a:latin typeface="Source Sans Pro"/>
                <a:ea typeface="Source Sans Pro"/>
                <a:cs typeface="Source Sans Pro"/>
                <a:sym typeface="Source Sans Pro"/>
              </a:rPr>
              <a:t>your copy of </a:t>
            </a:r>
            <a:r>
              <a:rPr b="1" lang="en" sz="1800">
                <a:solidFill>
                  <a:srgbClr val="595959"/>
                </a:solidFill>
                <a:latin typeface="Source Sans Pro"/>
                <a:ea typeface="Source Sans Pro"/>
                <a:cs typeface="Source Sans Pro"/>
                <a:sym typeface="Source Sans Pro"/>
              </a:rPr>
              <a:t>this slide deck made shareable): $Link</a:t>
            </a:r>
            <a:endParaRPr b="1" sz="1800">
              <a:solidFill>
                <a:srgbClr val="595959"/>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E5F00"/>
              </a:buClr>
              <a:buSzPts val="1800"/>
              <a:buFont typeface="Source Sans Pro"/>
              <a:buChar char="●"/>
            </a:pPr>
            <a:r>
              <a:rPr b="1" lang="en" sz="1800">
                <a:solidFill>
                  <a:srgbClr val="595959"/>
                </a:solidFill>
                <a:latin typeface="Source Sans Pro"/>
                <a:ea typeface="Source Sans Pro"/>
                <a:cs typeface="Source Sans Pro"/>
                <a:sym typeface="Source Sans Pro"/>
              </a:rPr>
              <a:t>Code Repo:  $Link</a:t>
            </a:r>
            <a:endParaRPr b="1" sz="1800">
              <a:solidFill>
                <a:srgbClr val="595959"/>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E5F00"/>
              </a:buClr>
              <a:buSzPts val="1800"/>
              <a:buFont typeface="Source Sans Pro"/>
              <a:buChar char="●"/>
            </a:pPr>
            <a:r>
              <a:rPr b="1" lang="en" sz="1800">
                <a:solidFill>
                  <a:srgbClr val="595959"/>
                </a:solidFill>
                <a:latin typeface="Source Sans Pro"/>
                <a:ea typeface="Source Sans Pro"/>
                <a:cs typeface="Source Sans Pro"/>
                <a:sym typeface="Source Sans Pro"/>
              </a:rPr>
              <a:t>Task Board/PM System</a:t>
            </a:r>
            <a:r>
              <a:rPr b="1" lang="en" sz="1800">
                <a:solidFill>
                  <a:schemeClr val="dk2"/>
                </a:solidFill>
                <a:latin typeface="Source Sans Pro"/>
                <a:ea typeface="Source Sans Pro"/>
                <a:cs typeface="Source Sans Pro"/>
                <a:sym typeface="Source Sans Pro"/>
              </a:rPr>
              <a:t> (if any)</a:t>
            </a:r>
            <a:r>
              <a:rPr b="1" lang="en" sz="1800">
                <a:solidFill>
                  <a:srgbClr val="595959"/>
                </a:solidFill>
                <a:latin typeface="Source Sans Pro"/>
                <a:ea typeface="Source Sans Pro"/>
                <a:cs typeface="Source Sans Pro"/>
                <a:sym typeface="Source Sans Pro"/>
              </a:rPr>
              <a:t>:  $Link</a:t>
            </a:r>
            <a:endParaRPr b="1" sz="1800">
              <a:solidFill>
                <a:srgbClr val="595959"/>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595959"/>
              </a:buClr>
              <a:buSzPts val="1800"/>
              <a:buFont typeface="Source Sans Pro"/>
              <a:buChar char="●"/>
            </a:pPr>
            <a:r>
              <a:rPr b="1" lang="en" sz="1800">
                <a:solidFill>
                  <a:srgbClr val="595959"/>
                </a:solidFill>
                <a:latin typeface="Source Sans Pro"/>
                <a:ea typeface="Source Sans Pro"/>
                <a:cs typeface="Source Sans Pro"/>
                <a:sym typeface="Source Sans Pro"/>
              </a:rPr>
              <a:t>Project Wiki (if any): $Link</a:t>
            </a:r>
            <a:endParaRPr b="1" sz="1800">
              <a:solidFill>
                <a:srgbClr val="595959"/>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E5F00"/>
              </a:buClr>
              <a:buSzPts val="1800"/>
              <a:buFont typeface="Source Sans Pro"/>
              <a:buChar char="●"/>
            </a:pPr>
            <a:r>
              <a:rPr lang="en" sz="1800">
                <a:solidFill>
                  <a:srgbClr val="595959"/>
                </a:solidFill>
                <a:latin typeface="Source Sans Pro"/>
                <a:ea typeface="Source Sans Pro"/>
                <a:cs typeface="Source Sans Pro"/>
                <a:sym typeface="Source Sans Pro"/>
              </a:rPr>
              <a:t>Drive/Box Folder (if any) $Link</a:t>
            </a:r>
            <a:endParaRPr b="1" sz="1800">
              <a:solidFill>
                <a:srgbClr val="595959"/>
              </a:solidFill>
              <a:latin typeface="Source Sans Pro"/>
              <a:ea typeface="Source Sans Pro"/>
              <a:cs typeface="Source Sans Pro"/>
              <a:sym typeface="Source Sans Pro"/>
            </a:endParaRPr>
          </a:p>
        </p:txBody>
      </p:sp>
      <p:sp>
        <p:nvSpPr>
          <p:cNvPr id="1262" name="Google Shape;1262;p116"/>
          <p:cNvSpPr txBox="1"/>
          <p:nvPr/>
        </p:nvSpPr>
        <p:spPr>
          <a:xfrm>
            <a:off x="235325" y="3597100"/>
            <a:ext cx="8598000" cy="133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E5F00"/>
                </a:solidFill>
                <a:latin typeface="Source Sans Pro"/>
                <a:ea typeface="Source Sans Pro"/>
                <a:cs typeface="Source Sans Pro"/>
                <a:sym typeface="Source Sans Pro"/>
              </a:rPr>
              <a:t>Instructions:  Complete the slides for the current Progress Report assignment. Your slide presentation will cover these slides </a:t>
            </a:r>
            <a:r>
              <a:rPr b="1" i="1" lang="en" sz="1800">
                <a:solidFill>
                  <a:srgbClr val="FE5F00"/>
                </a:solidFill>
                <a:latin typeface="Source Sans Pro"/>
                <a:ea typeface="Source Sans Pro"/>
                <a:cs typeface="Source Sans Pro"/>
                <a:sym typeface="Source Sans Pro"/>
              </a:rPr>
              <a:t>only</a:t>
            </a:r>
            <a:r>
              <a:rPr b="1" lang="en" sz="1800">
                <a:solidFill>
                  <a:srgbClr val="FE5F00"/>
                </a:solidFill>
                <a:latin typeface="Source Sans Pro"/>
                <a:ea typeface="Source Sans Pro"/>
                <a:cs typeface="Source Sans Pro"/>
                <a:sym typeface="Source Sans Pro"/>
              </a:rPr>
              <a:t>. Duplicate slides as necessary.</a:t>
            </a:r>
            <a:endParaRPr b="1" sz="1800">
              <a:solidFill>
                <a:srgbClr val="FE5F00"/>
              </a:solidFill>
              <a:latin typeface="Source Sans Pro"/>
              <a:ea typeface="Source Sans Pro"/>
              <a:cs typeface="Source Sans Pro"/>
              <a:sym typeface="Source Sans Pro"/>
            </a:endParaRPr>
          </a:p>
          <a:p>
            <a:pPr indent="0" lvl="0" marL="0" rtl="0" algn="ctr">
              <a:lnSpc>
                <a:spcPct val="115000"/>
              </a:lnSpc>
              <a:spcBef>
                <a:spcPts val="1200"/>
              </a:spcBef>
              <a:spcAft>
                <a:spcPts val="0"/>
              </a:spcAft>
              <a:buNone/>
            </a:pPr>
            <a:r>
              <a:rPr b="1" lang="en" sz="1800">
                <a:solidFill>
                  <a:srgbClr val="FE5F00"/>
                </a:solidFill>
                <a:latin typeface="Source Sans Pro"/>
                <a:ea typeface="Source Sans Pro"/>
                <a:cs typeface="Source Sans Pro"/>
                <a:sym typeface="Source Sans Pro"/>
              </a:rPr>
              <a:t>Make sure to follow all instructions on the Conclusion slide!</a:t>
            </a:r>
            <a:endParaRPr b="1" sz="1800">
              <a:solidFill>
                <a:srgbClr val="FE5F00"/>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None/>
            </a:pPr>
            <a:r>
              <a:t/>
            </a:r>
            <a:endParaRPr b="1" sz="2100">
              <a:solidFill>
                <a:srgbClr val="FE5F00"/>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3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3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3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#3</a:t>
            </a:r>
            <a:endParaRPr b="1" sz="2460"/>
          </a:p>
        </p:txBody>
      </p:sp>
      <p:sp>
        <p:nvSpPr>
          <p:cNvPr id="1374" name="Google Shape;1374;p13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3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#3</a:t>
            </a:r>
            <a:endParaRPr b="1" sz="2460"/>
          </a:p>
        </p:txBody>
      </p:sp>
      <p:sp>
        <p:nvSpPr>
          <p:cNvPr id="1380" name="Google Shape;1380;p13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3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#3</a:t>
            </a:r>
            <a:endParaRPr b="1" sz="2460"/>
          </a:p>
        </p:txBody>
      </p:sp>
      <p:sp>
        <p:nvSpPr>
          <p:cNvPr id="1386" name="Google Shape;1386;p13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4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2"/>
          <p:cNvSpPr txBox="1"/>
          <p:nvPr/>
        </p:nvSpPr>
        <p:spPr>
          <a:xfrm>
            <a:off x="317175" y="1546400"/>
            <a:ext cx="8482200" cy="35973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4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1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#1</a:t>
            </a:r>
            <a:endParaRPr b="1" sz="2460"/>
          </a:p>
        </p:txBody>
      </p:sp>
      <p:sp>
        <p:nvSpPr>
          <p:cNvPr id="1268" name="Google Shape;1268;p11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4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4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4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4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#4</a:t>
            </a:r>
            <a:endParaRPr b="1" sz="2460"/>
          </a:p>
        </p:txBody>
      </p:sp>
      <p:sp>
        <p:nvSpPr>
          <p:cNvPr id="1427" name="Google Shape;1427;p14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4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#4</a:t>
            </a:r>
            <a:endParaRPr b="1" sz="2460"/>
          </a:p>
        </p:txBody>
      </p:sp>
      <p:sp>
        <p:nvSpPr>
          <p:cNvPr id="1433" name="Google Shape;1433;p14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4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#4</a:t>
            </a:r>
            <a:endParaRPr b="1" sz="2460"/>
          </a:p>
        </p:txBody>
      </p:sp>
      <p:sp>
        <p:nvSpPr>
          <p:cNvPr id="1439" name="Google Shape;1439;p14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5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5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52"/>
          <p:cNvSpPr txBox="1"/>
          <p:nvPr/>
        </p:nvSpPr>
        <p:spPr>
          <a:xfrm>
            <a:off x="317175" y="1546400"/>
            <a:ext cx="8482200" cy="35973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5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1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#1</a:t>
            </a:r>
            <a:endParaRPr b="1" sz="2460"/>
          </a:p>
        </p:txBody>
      </p:sp>
      <p:sp>
        <p:nvSpPr>
          <p:cNvPr id="1274" name="Google Shape;1274;p11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5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5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5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5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#5</a:t>
            </a:r>
            <a:endParaRPr b="1" sz="2460"/>
          </a:p>
        </p:txBody>
      </p:sp>
      <p:sp>
        <p:nvSpPr>
          <p:cNvPr id="1480" name="Google Shape;1480;p15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5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#5</a:t>
            </a:r>
            <a:endParaRPr b="1" sz="2460"/>
          </a:p>
        </p:txBody>
      </p:sp>
      <p:sp>
        <p:nvSpPr>
          <p:cNvPr id="1486" name="Google Shape;1486;p15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#5</a:t>
            </a:r>
            <a:endParaRPr b="1" sz="2460"/>
          </a:p>
        </p:txBody>
      </p:sp>
      <p:sp>
        <p:nvSpPr>
          <p:cNvPr id="1492" name="Google Shape;1492;p15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6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6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62"/>
          <p:cNvSpPr txBox="1"/>
          <p:nvPr/>
        </p:nvSpPr>
        <p:spPr>
          <a:xfrm>
            <a:off x="317175" y="1546400"/>
            <a:ext cx="8482200" cy="35973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6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1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#1</a:t>
            </a:r>
            <a:endParaRPr b="1" sz="2460"/>
          </a:p>
        </p:txBody>
      </p:sp>
      <p:sp>
        <p:nvSpPr>
          <p:cNvPr id="1280" name="Google Shape;1280;p11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6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6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6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67"/>
          <p:cNvSpPr txBox="1"/>
          <p:nvPr>
            <p:ph idx="1" type="subTitle"/>
          </p:nvPr>
        </p:nvSpPr>
        <p:spPr>
          <a:xfrm>
            <a:off x="914425" y="612900"/>
            <a:ext cx="7315200" cy="5133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#6</a:t>
            </a:r>
            <a:endParaRPr b="1" sz="2460"/>
          </a:p>
        </p:txBody>
      </p:sp>
      <p:sp>
        <p:nvSpPr>
          <p:cNvPr id="1533" name="Google Shape;1533;p167"/>
          <p:cNvSpPr txBox="1"/>
          <p:nvPr>
            <p:ph type="title"/>
          </p:nvPr>
        </p:nvSpPr>
        <p:spPr>
          <a:xfrm>
            <a:off x="914425" y="1243850"/>
            <a:ext cx="7315200" cy="4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8"/>
          <p:cNvSpPr txBox="1"/>
          <p:nvPr>
            <p:ph idx="1" type="subTitle"/>
          </p:nvPr>
        </p:nvSpPr>
        <p:spPr>
          <a:xfrm>
            <a:off x="974000" y="830375"/>
            <a:ext cx="7315200" cy="6369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#6</a:t>
            </a:r>
            <a:endParaRPr b="1" sz="2460"/>
          </a:p>
        </p:txBody>
      </p:sp>
      <p:sp>
        <p:nvSpPr>
          <p:cNvPr id="1539" name="Google Shape;1539;p168"/>
          <p:cNvSpPr txBox="1"/>
          <p:nvPr>
            <p:ph type="title"/>
          </p:nvPr>
        </p:nvSpPr>
        <p:spPr>
          <a:xfrm>
            <a:off x="974000" y="1262225"/>
            <a:ext cx="7315200" cy="59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69"/>
          <p:cNvSpPr txBox="1"/>
          <p:nvPr>
            <p:ph idx="1" type="subTitle"/>
          </p:nvPr>
        </p:nvSpPr>
        <p:spPr>
          <a:xfrm>
            <a:off x="914400" y="536350"/>
            <a:ext cx="7315200" cy="472200"/>
          </a:xfrm>
          <a:prstGeom prst="rect">
            <a:avLst/>
          </a:prstGeom>
        </p:spPr>
        <p:txBody>
          <a:bodyPr anchorCtr="0" anchor="t" bIns="274300" lIns="91425" spcFirstLastPara="1" rIns="91425" wrap="square" tIns="91425">
            <a:noAutofit/>
          </a:bodyPr>
          <a:lstStyle/>
          <a:p>
            <a:pPr indent="0" lvl="0" marL="0" rtl="0" algn="ctr">
              <a:lnSpc>
                <a:spcPct val="95000"/>
              </a:lnSpc>
              <a:spcBef>
                <a:spcPts val="0"/>
              </a:spcBef>
              <a:spcAft>
                <a:spcPts val="1200"/>
              </a:spcAft>
              <a:buSzPts val="852"/>
              <a:buNone/>
            </a:pPr>
            <a:r>
              <a:rPr b="1" lang="en" sz="2460"/>
              <a:t>Progress Report #6</a:t>
            </a:r>
            <a:endParaRPr b="1" sz="2460"/>
          </a:p>
        </p:txBody>
      </p:sp>
      <p:sp>
        <p:nvSpPr>
          <p:cNvPr id="1545" name="Google Shape;1545;p169"/>
          <p:cNvSpPr txBox="1"/>
          <p:nvPr>
            <p:ph type="title"/>
          </p:nvPr>
        </p:nvSpPr>
        <p:spPr>
          <a:xfrm>
            <a:off x="982775" y="1134600"/>
            <a:ext cx="7315200" cy="43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t>$Course, $Term, $Year</a:t>
            </a:r>
            <a:endParaRPr sz="2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7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7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72"/>
          <p:cNvSpPr txBox="1"/>
          <p:nvPr/>
        </p:nvSpPr>
        <p:spPr>
          <a:xfrm>
            <a:off x="317175" y="1546400"/>
            <a:ext cx="8482200" cy="35973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7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20"/>
          <p:cNvSpPr txBox="1"/>
          <p:nvPr>
            <p:ph idx="4294967295" type="body"/>
          </p:nvPr>
        </p:nvSpPr>
        <p:spPr>
          <a:xfrm>
            <a:off x="310900" y="1613650"/>
            <a:ext cx="8520600" cy="3529800"/>
          </a:xfrm>
          <a:prstGeom prst="rect">
            <a:avLst/>
          </a:prstGeom>
        </p:spPr>
        <p:txBody>
          <a:bodyPr anchorCtr="0" anchor="t" bIns="274300" lIns="91425" spcFirstLastPara="1" rIns="91425" wrap="square" tIns="91425">
            <a:normAutofit/>
          </a:bodyPr>
          <a:lstStyle/>
          <a:p>
            <a:pPr indent="0" lvl="0" marL="0" rtl="0" algn="l">
              <a:spcBef>
                <a:spcPts val="0"/>
              </a:spcBef>
              <a:spcAft>
                <a:spcPts val="1200"/>
              </a:spcAft>
              <a:buNone/>
            </a:pPr>
            <a:r>
              <a:rPr lang="en"/>
              <a:t>What went right? What did not go so well? What changes will you make?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74"/>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teamwork&gt;&lt;comment&gt;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&lt;notable act of teamwork&gt;</a:t>
            </a:r>
            <a:r>
              <a:rPr lang="en">
                <a:solidFill>
                  <a:schemeClr val="dk2"/>
                </a:solidFill>
              </a:rPr>
              <a:t>&lt;comment&gt;</a:t>
            </a:r>
            <a:endParaRPr b="1">
              <a:solidFill>
                <a:srgbClr val="59595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75"/>
          <p:cNvSpPr txBox="1"/>
          <p:nvPr/>
        </p:nvSpPr>
        <p:spPr>
          <a:xfrm>
            <a:off x="313000" y="1521200"/>
            <a:ext cx="8233200" cy="3621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 &gt;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Description (include type of AI, problem you were solving, </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Prompt (can summarize parts of this to fit)</a:t>
            </a:r>
            <a:endParaRPr sz="1200">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Reflection: Was this an efficient way to solve your problem? Why or why not? If not, what would you do differently? Any other thoughts on the process?</a:t>
            </a:r>
            <a:endParaRPr sz="12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2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&lt;name&gt;</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&lt;notable use of GenAI&gt;</a:t>
            </a:r>
            <a:endParaRPr>
              <a:solidFill>
                <a:schemeClr val="dk2"/>
              </a:solidFill>
            </a:endParaRPr>
          </a:p>
          <a:p>
            <a:pPr indent="-317500" lvl="2" marL="1371600" rtl="0" algn="l">
              <a:lnSpc>
                <a:spcPct val="115000"/>
              </a:lnSpc>
              <a:spcBef>
                <a:spcPts val="0"/>
              </a:spcBef>
              <a:spcAft>
                <a:spcPts val="0"/>
              </a:spcAft>
              <a:buClr>
                <a:schemeClr val="dk2"/>
              </a:buClr>
              <a:buSzPts val="1400"/>
              <a:buChar char="■"/>
            </a:pPr>
            <a:r>
              <a:rPr lang="en" sz="1200">
                <a:solidFill>
                  <a:schemeClr val="dk2"/>
                </a:solidFill>
              </a:rPr>
              <a:t>…</a:t>
            </a:r>
            <a:endParaRPr sz="1800">
              <a:solidFill>
                <a:srgbClr val="59595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76"/>
          <p:cNvSpPr txBox="1"/>
          <p:nvPr>
            <p:ph idx="4294967295" type="body"/>
          </p:nvPr>
        </p:nvSpPr>
        <p:spPr>
          <a:xfrm>
            <a:off x="692550" y="1005050"/>
            <a:ext cx="7803900" cy="3918900"/>
          </a:xfrm>
          <a:prstGeom prst="rect">
            <a:avLst/>
          </a:prstGeom>
        </p:spPr>
        <p:txBody>
          <a:bodyPr anchorCtr="0" anchor="t" bIns="274300" lIns="91425" spcFirstLastPara="1" rIns="91425" wrap="square" tIns="91425">
            <a:normAutofit fontScale="77500" lnSpcReduction="10000"/>
          </a:bodyPr>
          <a:lstStyle/>
          <a:p>
            <a:pPr indent="0" lvl="0" marL="0" rtl="0" algn="l">
              <a:spcBef>
                <a:spcPts val="0"/>
              </a:spcBef>
              <a:spcAft>
                <a:spcPts val="0"/>
              </a:spcAft>
              <a:buNone/>
            </a:pPr>
            <a:r>
              <a:rPr b="1" lang="en"/>
              <a:t>Closing remarks go here. Or an appropriate meme :)</a:t>
            </a:r>
            <a:endParaRPr b="1"/>
          </a:p>
          <a:p>
            <a:pPr indent="0" lvl="0" marL="0" rtl="0" algn="l">
              <a:spcBef>
                <a:spcPts val="1200"/>
              </a:spcBef>
              <a:spcAft>
                <a:spcPts val="0"/>
              </a:spcAft>
              <a:buNone/>
            </a:pPr>
            <a:r>
              <a:rPr b="1" lang="en">
                <a:solidFill>
                  <a:schemeClr val="accent1"/>
                </a:solidFill>
              </a:rPr>
              <a:t>(read then delete this text)  </a:t>
            </a:r>
            <a:endParaRPr b="1">
              <a:solidFill>
                <a:schemeClr val="accent1"/>
              </a:solidFill>
            </a:endParaRPr>
          </a:p>
          <a:p>
            <a:pPr indent="0" lvl="0" marL="0" rtl="0" algn="l">
              <a:spcBef>
                <a:spcPts val="1200"/>
              </a:spcBef>
              <a:spcAft>
                <a:spcPts val="0"/>
              </a:spcAft>
              <a:buNone/>
            </a:pPr>
            <a:r>
              <a:rPr b="1" lang="en">
                <a:solidFill>
                  <a:schemeClr val="accent1"/>
                </a:solidFill>
              </a:rPr>
              <a:t>End the slide presentation here, then show us your results:  We want to see the team’s running code while you talk about it. You can also show us things like your research, designs, schema, class diagrams or classes, build scripts, malware lab VM, or virtually anything that the team put effort into over the last sprint. Narrate this part of the demo so we know who did what.</a:t>
            </a:r>
            <a:endParaRPr b="1">
              <a:solidFill>
                <a:schemeClr val="accent1"/>
              </a:solidFill>
            </a:endParaRPr>
          </a:p>
          <a:p>
            <a:pPr indent="0" lvl="0" marL="0" rtl="0" algn="l">
              <a:spcBef>
                <a:spcPts val="1200"/>
              </a:spcBef>
              <a:spcAft>
                <a:spcPts val="0"/>
              </a:spcAft>
              <a:buNone/>
            </a:pPr>
            <a:r>
              <a:rPr b="1" lang="en">
                <a:solidFill>
                  <a:schemeClr val="accent1"/>
                </a:solidFill>
              </a:rPr>
              <a:t>IMPORTANT:</a:t>
            </a:r>
            <a:br>
              <a:rPr b="1" lang="en">
                <a:solidFill>
                  <a:schemeClr val="accent1"/>
                </a:solidFill>
              </a:rPr>
            </a:br>
            <a:r>
              <a:rPr b="1" lang="en">
                <a:solidFill>
                  <a:schemeClr val="accent1"/>
                </a:solidFill>
              </a:rPr>
              <a:t>MAKE SURE THE PROJECT DEMO INCLUDES THE MAIN TASKS/FEATURES/REQUIREMENTS THAT EACH TEAMMATE COMPLETED SINCE THE LAST PROGRESS REPORT OR SINCE THE START.</a:t>
            </a:r>
            <a:endParaRPr b="1">
              <a:solidFill>
                <a:schemeClr val="accent1"/>
              </a:solidFill>
            </a:endParaRPr>
          </a:p>
          <a:p>
            <a:pPr indent="0" lvl="0" marL="0" rtl="0" algn="l">
              <a:spcBef>
                <a:spcPts val="1200"/>
              </a:spcBef>
              <a:spcAft>
                <a:spcPts val="1200"/>
              </a:spcAft>
              <a:buNone/>
            </a:pPr>
            <a:r>
              <a:rPr b="1" lang="en">
                <a:solidFill>
                  <a:schemeClr val="accent1"/>
                </a:solidFill>
              </a:rPr>
              <a:t>ALTERNATE WAY TO PRESENT:  It is fine to switch to a demo of the app and show each team member’s contributions while going over their slides. In other words, you can cut back and forth between the application and this slideshow to show things in context. In this case, your live demo is interleaved with your slide presentation, and by the time you get to this slide you are done.</a:t>
            </a:r>
            <a:endParaRPr b="1">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21"/>
          <p:cNvSpPr txBox="1"/>
          <p:nvPr/>
        </p:nvSpPr>
        <p:spPr>
          <a:xfrm>
            <a:off x="310900" y="1462375"/>
            <a:ext cx="8639700" cy="36810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rgbClr val="595959"/>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rPr>
              <a:t>&lt;</a:t>
            </a:r>
            <a:r>
              <a:rPr lang="en" sz="1800">
                <a:solidFill>
                  <a:schemeClr val="dk2"/>
                </a:solidFill>
              </a:rPr>
              <a:t>name</a:t>
            </a:r>
            <a:r>
              <a:rPr lang="en" sz="1800">
                <a:solidFill>
                  <a:srgbClr val="595959"/>
                </a:solidFill>
              </a:rPr>
              <a:t>&gt;</a:t>
            </a:r>
            <a:endParaRPr sz="1800">
              <a:solidFill>
                <a:srgbClr val="595959"/>
              </a:solidFil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rPr>
              <a:t>&lt;task&gt; &lt;status&gt; &lt;link</a:t>
            </a:r>
            <a:r>
              <a:rPr lang="en">
                <a:solidFill>
                  <a:schemeClr val="dk2"/>
                </a:solidFill>
              </a:rPr>
              <a:t> and/or comment&gt;</a:t>
            </a:r>
            <a:endParaRPr>
              <a:solidFill>
                <a:srgbClr val="595959"/>
              </a:solidFill>
            </a:endParaRPr>
          </a:p>
          <a:p>
            <a:pPr indent="0" lvl="0" marL="457200" rtl="0" algn="l">
              <a:lnSpc>
                <a:spcPct val="115000"/>
              </a:lnSpc>
              <a:spcBef>
                <a:spcPts val="1200"/>
              </a:spcBef>
              <a:spcAft>
                <a:spcPts val="0"/>
              </a:spcAft>
              <a:buNone/>
            </a:pPr>
            <a:r>
              <a:t/>
            </a:r>
            <a:endParaRPr b="1" sz="1800">
              <a:solidFill>
                <a:srgbClr val="595959"/>
              </a:solidFill>
              <a:latin typeface="Source Sans Pro"/>
              <a:ea typeface="Source Sans Pro"/>
              <a:cs typeface="Source Sans Pro"/>
              <a:sym typeface="Source Sans Pro"/>
            </a:endParaRPr>
          </a:p>
          <a:p>
            <a:pPr indent="0" lvl="0" marL="457200" rtl="0" algn="l">
              <a:lnSpc>
                <a:spcPct val="115000"/>
              </a:lnSpc>
              <a:spcBef>
                <a:spcPts val="1200"/>
              </a:spcBef>
              <a:spcAft>
                <a:spcPts val="1200"/>
              </a:spcAft>
              <a:buNone/>
            </a:pPr>
            <a:r>
              <a:t/>
            </a:r>
            <a:endParaRPr b="1" sz="1800">
              <a:solidFill>
                <a:srgbClr val="595959"/>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22"/>
          <p:cNvSpPr txBox="1"/>
          <p:nvPr/>
        </p:nvSpPr>
        <p:spPr>
          <a:xfrm>
            <a:off x="317175" y="1470775"/>
            <a:ext cx="8482200" cy="36729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&lt;task&gt; &lt;link</a:t>
            </a:r>
            <a:r>
              <a:rPr lang="en">
                <a:solidFill>
                  <a:schemeClr val="dk2"/>
                </a:solidFill>
              </a:rPr>
              <a:t> and/or comment&gt;</a:t>
            </a:r>
            <a:endParaRPr>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3"/>
          <p:cNvSpPr txBox="1"/>
          <p:nvPr/>
        </p:nvSpPr>
        <p:spPr>
          <a:xfrm>
            <a:off x="313000" y="1277475"/>
            <a:ext cx="8562000" cy="3865800"/>
          </a:xfrm>
          <a:prstGeom prst="rect">
            <a:avLst/>
          </a:prstGeom>
          <a:noFill/>
          <a:ln>
            <a:noFill/>
          </a:ln>
        </p:spPr>
        <p:txBody>
          <a:bodyPr anchorCtr="0" anchor="t" bIns="91425" lIns="0"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&lt;name&gt;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&lt;blocker&gt; and &lt;action item to remove blocker&gt;</a:t>
            </a:r>
            <a:endParaRPr>
              <a:solidFill>
                <a:srgbClr val="595959"/>
              </a:solidFill>
            </a:endParaRPr>
          </a:p>
          <a:p>
            <a:pPr indent="-304800" lvl="1" marL="9144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E5F00"/>
      </a:accent1>
      <a:accent2>
        <a:srgbClr val="212121"/>
      </a:accent2>
      <a:accent3>
        <a:srgbClr val="073763"/>
      </a:accent3>
      <a:accent4>
        <a:srgbClr val="78909C"/>
      </a:accent4>
      <a:accent5>
        <a:srgbClr val="FFAB40"/>
      </a:accent5>
      <a:accent6>
        <a:srgbClr val="A64D79"/>
      </a:accent6>
      <a:hlink>
        <a:srgbClr val="FE5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